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7" r:id="rId3"/>
    <p:sldId id="298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53" r:id="rId13"/>
    <p:sldId id="299" r:id="rId14"/>
    <p:sldId id="354" r:id="rId15"/>
    <p:sldId id="355" r:id="rId16"/>
    <p:sldId id="356" r:id="rId17"/>
    <p:sldId id="357" r:id="rId18"/>
    <p:sldId id="358" r:id="rId19"/>
    <p:sldId id="359" r:id="rId20"/>
    <p:sldId id="337" r:id="rId21"/>
    <p:sldId id="338" r:id="rId22"/>
    <p:sldId id="339" r:id="rId23"/>
    <p:sldId id="360" r:id="rId24"/>
    <p:sldId id="361" r:id="rId25"/>
    <p:sldId id="362" r:id="rId26"/>
    <p:sldId id="363" r:id="rId27"/>
    <p:sldId id="296" r:id="rId2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E0E3"/>
    <a:srgbClr val="F6F7D1"/>
    <a:srgbClr val="F4B27C"/>
    <a:srgbClr val="9933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1F89D-DF1C-445C-A2FF-6DF771AE355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44759D27-3CFA-4569-A08C-306204BC9105}">
      <dgm:prSet phldrT="[Texto]" custT="1"/>
      <dgm:spPr/>
      <dgm:t>
        <a:bodyPr/>
        <a:lstStyle/>
        <a:p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Jerusalén </a:t>
          </a:r>
          <a:r>
            <a:rPr lang="es-ES" sz="15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1 -7</a:t>
          </a:r>
        </a:p>
      </dgm:t>
    </dgm:pt>
    <dgm:pt modelId="{A95EE98E-1E21-4625-B29D-30E4EAB12FC6}" type="parTrans" cxnId="{13B00D2C-8E66-4E81-8562-6ECA1E722A37}">
      <dgm:prSet/>
      <dgm:spPr/>
      <dgm:t>
        <a:bodyPr/>
        <a:lstStyle/>
        <a:p>
          <a:endParaRPr lang="es-ES"/>
        </a:p>
      </dgm:t>
    </dgm:pt>
    <dgm:pt modelId="{4BD20466-E7A1-4184-8298-9A72F5C7F691}" type="sibTrans" cxnId="{13B00D2C-8E66-4E81-8562-6ECA1E722A37}">
      <dgm:prSet/>
      <dgm:spPr/>
      <dgm:t>
        <a:bodyPr/>
        <a:lstStyle/>
        <a:p>
          <a:endParaRPr lang="es-ES"/>
        </a:p>
      </dgm:t>
    </dgm:pt>
    <dgm:pt modelId="{6FF3A6DB-12A7-423F-AB1D-BD22BA2F04AA}">
      <dgm:prSet phldrT="[Texto]" custT="1"/>
      <dgm:spPr/>
      <dgm:t>
        <a:bodyPr/>
        <a:lstStyle/>
        <a:p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Siria </a:t>
          </a:r>
          <a:r>
            <a:rPr lang="es-ES" sz="15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9 -16</a:t>
          </a:r>
        </a:p>
      </dgm:t>
    </dgm:pt>
    <dgm:pt modelId="{3E8C973D-55A8-481F-9AB4-177E6C5F2860}" type="parTrans" cxnId="{A19F78F9-95A3-481F-A383-47A59F36623F}">
      <dgm:prSet/>
      <dgm:spPr/>
      <dgm:t>
        <a:bodyPr/>
        <a:lstStyle/>
        <a:p>
          <a:endParaRPr lang="es-ES"/>
        </a:p>
      </dgm:t>
    </dgm:pt>
    <dgm:pt modelId="{B22F27C6-38EA-4BBE-A0BB-1A493CA7D03B}" type="sibTrans" cxnId="{A19F78F9-95A3-481F-A383-47A59F36623F}">
      <dgm:prSet/>
      <dgm:spPr/>
      <dgm:t>
        <a:bodyPr/>
        <a:lstStyle/>
        <a:p>
          <a:endParaRPr lang="es-ES"/>
        </a:p>
      </dgm:t>
    </dgm:pt>
    <dgm:pt modelId="{774FFBEE-8393-47F0-B17F-D2EC630BE2DB}">
      <dgm:prSet phldrT="[Texto]" custT="1"/>
      <dgm:spPr/>
      <dgm:t>
        <a:bodyPr/>
        <a:lstStyle/>
        <a:p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Roma y los confines de la tierra </a:t>
          </a:r>
          <a:r>
            <a:rPr lang="es-ES" sz="15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24 -28</a:t>
          </a:r>
        </a:p>
      </dgm:t>
    </dgm:pt>
    <dgm:pt modelId="{BF970690-B639-4C2B-9F72-8EEEB91970BE}" type="parTrans" cxnId="{7CFC8364-73C1-4130-BA47-95132231FB09}">
      <dgm:prSet/>
      <dgm:spPr/>
      <dgm:t>
        <a:bodyPr/>
        <a:lstStyle/>
        <a:p>
          <a:endParaRPr lang="es-ES"/>
        </a:p>
      </dgm:t>
    </dgm:pt>
    <dgm:pt modelId="{9D353143-E80C-4A90-8201-ACDBB152A776}" type="sibTrans" cxnId="{7CFC8364-73C1-4130-BA47-95132231FB09}">
      <dgm:prSet/>
      <dgm:spPr/>
      <dgm:t>
        <a:bodyPr/>
        <a:lstStyle/>
        <a:p>
          <a:endParaRPr lang="es-ES"/>
        </a:p>
      </dgm:t>
    </dgm:pt>
    <dgm:pt modelId="{0E08C33A-B7A1-462D-8E6F-DB0C9B84A177}">
      <dgm:prSet phldrT="[Texto]" custT="1"/>
      <dgm:spPr/>
      <dgm:t>
        <a:bodyPr/>
        <a:lstStyle/>
        <a:p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Samaría </a:t>
          </a:r>
          <a:r>
            <a:rPr lang="es-ES" sz="15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8</a:t>
          </a:r>
        </a:p>
      </dgm:t>
    </dgm:pt>
    <dgm:pt modelId="{F1E1AF92-5C1E-48B4-A96B-86DEC05241BB}" type="parTrans" cxnId="{DBDB5CBA-7BFE-4FA0-B525-7304E15EBA93}">
      <dgm:prSet/>
      <dgm:spPr/>
      <dgm:t>
        <a:bodyPr/>
        <a:lstStyle/>
        <a:p>
          <a:endParaRPr lang="es-ES"/>
        </a:p>
      </dgm:t>
    </dgm:pt>
    <dgm:pt modelId="{7A81C6B3-FCA0-4426-B95E-438BE485714E}" type="sibTrans" cxnId="{DBDB5CBA-7BFE-4FA0-B525-7304E15EBA93}">
      <dgm:prSet/>
      <dgm:spPr/>
      <dgm:t>
        <a:bodyPr/>
        <a:lstStyle/>
        <a:p>
          <a:endParaRPr lang="es-ES"/>
        </a:p>
      </dgm:t>
    </dgm:pt>
    <dgm:pt modelId="{08509142-097B-4B03-8152-8F943A6B9752}">
      <dgm:prSet phldrT="[Texto]" custT="1"/>
      <dgm:spPr/>
      <dgm:t>
        <a:bodyPr/>
        <a:lstStyle/>
        <a:p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Grecia </a:t>
          </a:r>
          <a:r>
            <a:rPr lang="es-ES" sz="15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16 -21</a:t>
          </a:r>
        </a:p>
      </dgm:t>
    </dgm:pt>
    <dgm:pt modelId="{168A4604-5EB0-42E1-907D-8BFBE1A27E9C}" type="parTrans" cxnId="{F64ACE1E-C682-4BF2-A291-00D5DA95C9B7}">
      <dgm:prSet/>
      <dgm:spPr/>
      <dgm:t>
        <a:bodyPr/>
        <a:lstStyle/>
        <a:p>
          <a:endParaRPr lang="es-ES"/>
        </a:p>
      </dgm:t>
    </dgm:pt>
    <dgm:pt modelId="{1F6C5BE1-99C4-4016-87AB-EB9434B39045}" type="sibTrans" cxnId="{F64ACE1E-C682-4BF2-A291-00D5DA95C9B7}">
      <dgm:prSet/>
      <dgm:spPr/>
      <dgm:t>
        <a:bodyPr/>
        <a:lstStyle/>
        <a:p>
          <a:endParaRPr lang="es-ES"/>
        </a:p>
      </dgm:t>
    </dgm:pt>
    <dgm:pt modelId="{18DDD111-1C02-4779-AB4B-029427B4F2D5}" type="pres">
      <dgm:prSet presAssocID="{F581F89D-DF1C-445C-A2FF-6DF771AE3551}" presName="composite" presStyleCnt="0">
        <dgm:presLayoutVars>
          <dgm:chMax val="5"/>
          <dgm:dir/>
          <dgm:resizeHandles val="exact"/>
        </dgm:presLayoutVars>
      </dgm:prSet>
      <dgm:spPr/>
    </dgm:pt>
    <dgm:pt modelId="{C97AA0AC-E9ED-4546-8018-ED1D3B460CDB}" type="pres">
      <dgm:prSet presAssocID="{44759D27-3CFA-4569-A08C-306204BC9105}" presName="circle1" presStyleLbl="lnNode1" presStyleIdx="0" presStyleCnt="5"/>
      <dgm:spPr>
        <a:solidFill>
          <a:srgbClr val="00B050"/>
        </a:solidFill>
      </dgm:spPr>
    </dgm:pt>
    <dgm:pt modelId="{0E329B45-E9D5-4B3B-8BE3-EE8B0C1D4F3A}" type="pres">
      <dgm:prSet presAssocID="{44759D27-3CFA-4569-A08C-306204BC9105}" presName="text1" presStyleLbl="revTx" presStyleIdx="0" presStyleCnt="5" custScaleX="141556" custLinFactNeighborX="15391" custLinFactNeighborY="1167">
        <dgm:presLayoutVars>
          <dgm:bulletEnabled val="1"/>
        </dgm:presLayoutVars>
      </dgm:prSet>
      <dgm:spPr/>
    </dgm:pt>
    <dgm:pt modelId="{D8309A42-52F2-4370-9E5C-41D55A672E10}" type="pres">
      <dgm:prSet presAssocID="{44759D27-3CFA-4569-A08C-306204BC9105}" presName="line1" presStyleLbl="callout" presStyleIdx="0" presStyleCnt="10"/>
      <dgm:spPr>
        <a:ln>
          <a:solidFill>
            <a:srgbClr val="00B050"/>
          </a:solidFill>
        </a:ln>
      </dgm:spPr>
    </dgm:pt>
    <dgm:pt modelId="{B757824A-2C5A-4DA1-B25D-767145C897D3}" type="pres">
      <dgm:prSet presAssocID="{44759D27-3CFA-4569-A08C-306204BC9105}" presName="d1" presStyleLbl="callout" presStyleIdx="1" presStyleCnt="10"/>
      <dgm:spPr>
        <a:ln>
          <a:solidFill>
            <a:srgbClr val="00B050"/>
          </a:solidFill>
        </a:ln>
      </dgm:spPr>
    </dgm:pt>
    <dgm:pt modelId="{0D5E0C7A-6606-4131-8A23-E561C504B48C}" type="pres">
      <dgm:prSet presAssocID="{0E08C33A-B7A1-462D-8E6F-DB0C9B84A177}" presName="circle2" presStyleLbl="lnNode1" presStyleIdx="1" presStyleCnt="5"/>
      <dgm:spPr>
        <a:solidFill>
          <a:srgbClr val="FFC000"/>
        </a:solidFill>
      </dgm:spPr>
    </dgm:pt>
    <dgm:pt modelId="{DD8D27ED-9430-439F-BD53-8431B8D9B12A}" type="pres">
      <dgm:prSet presAssocID="{0E08C33A-B7A1-462D-8E6F-DB0C9B84A177}" presName="text2" presStyleLbl="revTx" presStyleIdx="1" presStyleCnt="5">
        <dgm:presLayoutVars>
          <dgm:bulletEnabled val="1"/>
        </dgm:presLayoutVars>
      </dgm:prSet>
      <dgm:spPr/>
    </dgm:pt>
    <dgm:pt modelId="{798927E0-97FD-4097-97A1-69D75E67C3FB}" type="pres">
      <dgm:prSet presAssocID="{0E08C33A-B7A1-462D-8E6F-DB0C9B84A177}" presName="line2" presStyleLbl="callout" presStyleIdx="2" presStyleCnt="10"/>
      <dgm:spPr>
        <a:ln>
          <a:solidFill>
            <a:srgbClr val="FFC000"/>
          </a:solidFill>
        </a:ln>
      </dgm:spPr>
    </dgm:pt>
    <dgm:pt modelId="{18910502-6471-413A-91E0-9451284C5899}" type="pres">
      <dgm:prSet presAssocID="{0E08C33A-B7A1-462D-8E6F-DB0C9B84A177}" presName="d2" presStyleLbl="callout" presStyleIdx="3" presStyleCnt="10"/>
      <dgm:spPr>
        <a:ln>
          <a:solidFill>
            <a:srgbClr val="FFC000"/>
          </a:solidFill>
        </a:ln>
      </dgm:spPr>
    </dgm:pt>
    <dgm:pt modelId="{A6084FAC-9E8F-4006-8509-49468323D72C}" type="pres">
      <dgm:prSet presAssocID="{6FF3A6DB-12A7-423F-AB1D-BD22BA2F04AA}" presName="circle3" presStyleLbl="lnNode1" presStyleIdx="2" presStyleCnt="5"/>
      <dgm:spPr>
        <a:solidFill>
          <a:srgbClr val="00B0F0"/>
        </a:solidFill>
        <a:ln>
          <a:noFill/>
        </a:ln>
      </dgm:spPr>
    </dgm:pt>
    <dgm:pt modelId="{AA3673C3-BA29-4BFB-B936-9E9C474CD8DC}" type="pres">
      <dgm:prSet presAssocID="{6FF3A6DB-12A7-423F-AB1D-BD22BA2F04AA}" presName="text3" presStyleLbl="revTx" presStyleIdx="2" presStyleCnt="5" custScaleX="143434" custLinFactNeighborX="21055" custLinFactNeighborY="-2207">
        <dgm:presLayoutVars>
          <dgm:bulletEnabled val="1"/>
        </dgm:presLayoutVars>
      </dgm:prSet>
      <dgm:spPr/>
    </dgm:pt>
    <dgm:pt modelId="{F0EEB3CC-532A-4216-889C-CAACE7171DF4}" type="pres">
      <dgm:prSet presAssocID="{6FF3A6DB-12A7-423F-AB1D-BD22BA2F04AA}" presName="line3" presStyleLbl="callout" presStyleIdx="4" presStyleCnt="10"/>
      <dgm:spPr>
        <a:ln>
          <a:solidFill>
            <a:srgbClr val="00B0F0"/>
          </a:solidFill>
        </a:ln>
      </dgm:spPr>
    </dgm:pt>
    <dgm:pt modelId="{3D4A4C80-E04E-446C-8B4A-6C525FE22D80}" type="pres">
      <dgm:prSet presAssocID="{6FF3A6DB-12A7-423F-AB1D-BD22BA2F04AA}" presName="d3" presStyleLbl="callout" presStyleIdx="5" presStyleCnt="10"/>
      <dgm:spPr>
        <a:ln>
          <a:solidFill>
            <a:srgbClr val="00B0F0"/>
          </a:solidFill>
        </a:ln>
      </dgm:spPr>
    </dgm:pt>
    <dgm:pt modelId="{CA3F6BD5-AABE-498F-8474-9016E40551EF}" type="pres">
      <dgm:prSet presAssocID="{08509142-097B-4B03-8152-8F943A6B9752}" presName="circle4" presStyleLbl="lnNode1" presStyleIdx="3" presStyleCnt="5"/>
      <dgm:spPr>
        <a:solidFill>
          <a:srgbClr val="0070C0"/>
        </a:solidFill>
      </dgm:spPr>
    </dgm:pt>
    <dgm:pt modelId="{D53EFD8B-15F9-46EF-9076-1AACA428EE9D}" type="pres">
      <dgm:prSet presAssocID="{08509142-097B-4B03-8152-8F943A6B9752}" presName="text4" presStyleLbl="revTx" presStyleIdx="3" presStyleCnt="5" custScaleX="134923" custLinFactNeighborX="16800" custLinFactNeighborY="-12003">
        <dgm:presLayoutVars>
          <dgm:bulletEnabled val="1"/>
        </dgm:presLayoutVars>
      </dgm:prSet>
      <dgm:spPr/>
    </dgm:pt>
    <dgm:pt modelId="{41A1D9DF-B32B-46C3-999A-E87B347CF4CB}" type="pres">
      <dgm:prSet presAssocID="{08509142-097B-4B03-8152-8F943A6B9752}" presName="line4" presStyleLbl="callout" presStyleIdx="6" presStyleCnt="10"/>
      <dgm:spPr>
        <a:ln>
          <a:solidFill>
            <a:srgbClr val="0070C0"/>
          </a:solidFill>
        </a:ln>
      </dgm:spPr>
    </dgm:pt>
    <dgm:pt modelId="{0F49BC3A-594F-4E7F-A6F0-EF4D5358DE93}" type="pres">
      <dgm:prSet presAssocID="{08509142-097B-4B03-8152-8F943A6B9752}" presName="d4" presStyleLbl="callout" presStyleIdx="7" presStyleCnt="10"/>
      <dgm:spPr>
        <a:ln>
          <a:solidFill>
            <a:srgbClr val="0070C0"/>
          </a:solidFill>
        </a:ln>
      </dgm:spPr>
    </dgm:pt>
    <dgm:pt modelId="{AAA863E9-A5C0-4809-BC6F-30B4B716CC2D}" type="pres">
      <dgm:prSet presAssocID="{774FFBEE-8393-47F0-B17F-D2EC630BE2DB}" presName="circle5" presStyleLbl="lnNode1" presStyleIdx="4" presStyleCnt="5"/>
      <dgm:spPr>
        <a:solidFill>
          <a:srgbClr val="7030A0"/>
        </a:solidFill>
      </dgm:spPr>
    </dgm:pt>
    <dgm:pt modelId="{396C5E1C-0181-4E59-A65D-A8BD3F0337D2}" type="pres">
      <dgm:prSet presAssocID="{774FFBEE-8393-47F0-B17F-D2EC630BE2DB}" presName="text5" presStyleLbl="revTx" presStyleIdx="4" presStyleCnt="5" custScaleX="126797" custScaleY="178314" custLinFactNeighborX="18636" custLinFactNeighborY="10620">
        <dgm:presLayoutVars>
          <dgm:bulletEnabled val="1"/>
        </dgm:presLayoutVars>
      </dgm:prSet>
      <dgm:spPr/>
    </dgm:pt>
    <dgm:pt modelId="{FD55D61B-0F70-41CE-ABA5-27780D7D2A8F}" type="pres">
      <dgm:prSet presAssocID="{774FFBEE-8393-47F0-B17F-D2EC630BE2DB}" presName="line5" presStyleLbl="callout" presStyleIdx="8" presStyleCnt="10"/>
      <dgm:spPr>
        <a:ln>
          <a:solidFill>
            <a:srgbClr val="7030A0"/>
          </a:solidFill>
        </a:ln>
      </dgm:spPr>
    </dgm:pt>
    <dgm:pt modelId="{EE927349-349D-407E-8264-1C19C606D1F6}" type="pres">
      <dgm:prSet presAssocID="{774FFBEE-8393-47F0-B17F-D2EC630BE2DB}" presName="d5" presStyleLbl="callout" presStyleIdx="9" presStyleCnt="10"/>
      <dgm:spPr>
        <a:ln>
          <a:solidFill>
            <a:srgbClr val="7030A0"/>
          </a:solidFill>
        </a:ln>
      </dgm:spPr>
    </dgm:pt>
  </dgm:ptLst>
  <dgm:cxnLst>
    <dgm:cxn modelId="{F64ACE1E-C682-4BF2-A291-00D5DA95C9B7}" srcId="{F581F89D-DF1C-445C-A2FF-6DF771AE3551}" destId="{08509142-097B-4B03-8152-8F943A6B9752}" srcOrd="3" destOrd="0" parTransId="{168A4604-5EB0-42E1-907D-8BFBE1A27E9C}" sibTransId="{1F6C5BE1-99C4-4016-87AB-EB9434B39045}"/>
    <dgm:cxn modelId="{13B00D2C-8E66-4E81-8562-6ECA1E722A37}" srcId="{F581F89D-DF1C-445C-A2FF-6DF771AE3551}" destId="{44759D27-3CFA-4569-A08C-306204BC9105}" srcOrd="0" destOrd="0" parTransId="{A95EE98E-1E21-4625-B29D-30E4EAB12FC6}" sibTransId="{4BD20466-E7A1-4184-8298-9A72F5C7F691}"/>
    <dgm:cxn modelId="{7CFC8364-73C1-4130-BA47-95132231FB09}" srcId="{F581F89D-DF1C-445C-A2FF-6DF771AE3551}" destId="{774FFBEE-8393-47F0-B17F-D2EC630BE2DB}" srcOrd="4" destOrd="0" parTransId="{BF970690-B639-4C2B-9F72-8EEEB91970BE}" sibTransId="{9D353143-E80C-4A90-8201-ACDBB152A776}"/>
    <dgm:cxn modelId="{1E45087D-7F61-4E91-9CA8-1271DB9C33DF}" type="presOf" srcId="{774FFBEE-8393-47F0-B17F-D2EC630BE2DB}" destId="{396C5E1C-0181-4E59-A65D-A8BD3F0337D2}" srcOrd="0" destOrd="0" presId="urn:microsoft.com/office/officeart/2005/8/layout/target1"/>
    <dgm:cxn modelId="{DBDB5CBA-7BFE-4FA0-B525-7304E15EBA93}" srcId="{F581F89D-DF1C-445C-A2FF-6DF771AE3551}" destId="{0E08C33A-B7A1-462D-8E6F-DB0C9B84A177}" srcOrd="1" destOrd="0" parTransId="{F1E1AF92-5C1E-48B4-A96B-86DEC05241BB}" sibTransId="{7A81C6B3-FCA0-4426-B95E-438BE485714E}"/>
    <dgm:cxn modelId="{AF203ED1-7EB2-4649-9A8B-8B94BA78066F}" type="presOf" srcId="{44759D27-3CFA-4569-A08C-306204BC9105}" destId="{0E329B45-E9D5-4B3B-8BE3-EE8B0C1D4F3A}" srcOrd="0" destOrd="0" presId="urn:microsoft.com/office/officeart/2005/8/layout/target1"/>
    <dgm:cxn modelId="{19A670E4-8CC1-43EB-910E-6E96504AE47A}" type="presOf" srcId="{08509142-097B-4B03-8152-8F943A6B9752}" destId="{D53EFD8B-15F9-46EF-9076-1AACA428EE9D}" srcOrd="0" destOrd="0" presId="urn:microsoft.com/office/officeart/2005/8/layout/target1"/>
    <dgm:cxn modelId="{B31BE5EA-C412-4414-B0E6-560D0E6DF752}" type="presOf" srcId="{0E08C33A-B7A1-462D-8E6F-DB0C9B84A177}" destId="{DD8D27ED-9430-439F-BD53-8431B8D9B12A}" srcOrd="0" destOrd="0" presId="urn:microsoft.com/office/officeart/2005/8/layout/target1"/>
    <dgm:cxn modelId="{1D66A5EF-3D0F-4F22-8CD6-46AD9D35A65A}" type="presOf" srcId="{F581F89D-DF1C-445C-A2FF-6DF771AE3551}" destId="{18DDD111-1C02-4779-AB4B-029427B4F2D5}" srcOrd="0" destOrd="0" presId="urn:microsoft.com/office/officeart/2005/8/layout/target1"/>
    <dgm:cxn modelId="{A19F78F9-95A3-481F-A383-47A59F36623F}" srcId="{F581F89D-DF1C-445C-A2FF-6DF771AE3551}" destId="{6FF3A6DB-12A7-423F-AB1D-BD22BA2F04AA}" srcOrd="2" destOrd="0" parTransId="{3E8C973D-55A8-481F-9AB4-177E6C5F2860}" sibTransId="{B22F27C6-38EA-4BBE-A0BB-1A493CA7D03B}"/>
    <dgm:cxn modelId="{58B728FF-B1AB-4743-9A60-F828CC424CD6}" type="presOf" srcId="{6FF3A6DB-12A7-423F-AB1D-BD22BA2F04AA}" destId="{AA3673C3-BA29-4BFB-B936-9E9C474CD8DC}" srcOrd="0" destOrd="0" presId="urn:microsoft.com/office/officeart/2005/8/layout/target1"/>
    <dgm:cxn modelId="{7F717AAA-2F6C-4937-9748-7ADE64A3E849}" type="presParOf" srcId="{18DDD111-1C02-4779-AB4B-029427B4F2D5}" destId="{C97AA0AC-E9ED-4546-8018-ED1D3B460CDB}" srcOrd="0" destOrd="0" presId="urn:microsoft.com/office/officeart/2005/8/layout/target1"/>
    <dgm:cxn modelId="{0FE52356-4E90-4BFF-831C-23528DBC8750}" type="presParOf" srcId="{18DDD111-1C02-4779-AB4B-029427B4F2D5}" destId="{0E329B45-E9D5-4B3B-8BE3-EE8B0C1D4F3A}" srcOrd="1" destOrd="0" presId="urn:microsoft.com/office/officeart/2005/8/layout/target1"/>
    <dgm:cxn modelId="{37AB1881-B844-44DA-AB04-C6BF2551212C}" type="presParOf" srcId="{18DDD111-1C02-4779-AB4B-029427B4F2D5}" destId="{D8309A42-52F2-4370-9E5C-41D55A672E10}" srcOrd="2" destOrd="0" presId="urn:microsoft.com/office/officeart/2005/8/layout/target1"/>
    <dgm:cxn modelId="{5F8B140D-FC55-467E-8571-DC0D5DAE129D}" type="presParOf" srcId="{18DDD111-1C02-4779-AB4B-029427B4F2D5}" destId="{B757824A-2C5A-4DA1-B25D-767145C897D3}" srcOrd="3" destOrd="0" presId="urn:microsoft.com/office/officeart/2005/8/layout/target1"/>
    <dgm:cxn modelId="{DC387713-EA7A-4B40-9D8D-1C39A6D806A7}" type="presParOf" srcId="{18DDD111-1C02-4779-AB4B-029427B4F2D5}" destId="{0D5E0C7A-6606-4131-8A23-E561C504B48C}" srcOrd="4" destOrd="0" presId="urn:microsoft.com/office/officeart/2005/8/layout/target1"/>
    <dgm:cxn modelId="{34E2927A-D7FD-4860-96BD-FBCCE0FB7600}" type="presParOf" srcId="{18DDD111-1C02-4779-AB4B-029427B4F2D5}" destId="{DD8D27ED-9430-439F-BD53-8431B8D9B12A}" srcOrd="5" destOrd="0" presId="urn:microsoft.com/office/officeart/2005/8/layout/target1"/>
    <dgm:cxn modelId="{76118056-BB4C-40DF-90DB-6DA42BC04B8B}" type="presParOf" srcId="{18DDD111-1C02-4779-AB4B-029427B4F2D5}" destId="{798927E0-97FD-4097-97A1-69D75E67C3FB}" srcOrd="6" destOrd="0" presId="urn:microsoft.com/office/officeart/2005/8/layout/target1"/>
    <dgm:cxn modelId="{7BDC0BC5-4D51-4A78-8F2E-D8CCE4C95033}" type="presParOf" srcId="{18DDD111-1C02-4779-AB4B-029427B4F2D5}" destId="{18910502-6471-413A-91E0-9451284C5899}" srcOrd="7" destOrd="0" presId="urn:microsoft.com/office/officeart/2005/8/layout/target1"/>
    <dgm:cxn modelId="{F8F70A54-6533-4F4F-A6BA-A34AE79129E7}" type="presParOf" srcId="{18DDD111-1C02-4779-AB4B-029427B4F2D5}" destId="{A6084FAC-9E8F-4006-8509-49468323D72C}" srcOrd="8" destOrd="0" presId="urn:microsoft.com/office/officeart/2005/8/layout/target1"/>
    <dgm:cxn modelId="{8497E688-E42B-48F0-AFF2-1AFEC1901587}" type="presParOf" srcId="{18DDD111-1C02-4779-AB4B-029427B4F2D5}" destId="{AA3673C3-BA29-4BFB-B936-9E9C474CD8DC}" srcOrd="9" destOrd="0" presId="urn:microsoft.com/office/officeart/2005/8/layout/target1"/>
    <dgm:cxn modelId="{E6D6E972-3206-4AEE-8AAB-D7F446973A02}" type="presParOf" srcId="{18DDD111-1C02-4779-AB4B-029427B4F2D5}" destId="{F0EEB3CC-532A-4216-889C-CAACE7171DF4}" srcOrd="10" destOrd="0" presId="urn:microsoft.com/office/officeart/2005/8/layout/target1"/>
    <dgm:cxn modelId="{75ECB704-08BE-4A02-9061-33722E2A3828}" type="presParOf" srcId="{18DDD111-1C02-4779-AB4B-029427B4F2D5}" destId="{3D4A4C80-E04E-446C-8B4A-6C525FE22D80}" srcOrd="11" destOrd="0" presId="urn:microsoft.com/office/officeart/2005/8/layout/target1"/>
    <dgm:cxn modelId="{0F47CDB2-7C93-4633-B606-44FF04A9BB6B}" type="presParOf" srcId="{18DDD111-1C02-4779-AB4B-029427B4F2D5}" destId="{CA3F6BD5-AABE-498F-8474-9016E40551EF}" srcOrd="12" destOrd="0" presId="urn:microsoft.com/office/officeart/2005/8/layout/target1"/>
    <dgm:cxn modelId="{47189905-CC17-4017-82D9-EEEB537DA3DD}" type="presParOf" srcId="{18DDD111-1C02-4779-AB4B-029427B4F2D5}" destId="{D53EFD8B-15F9-46EF-9076-1AACA428EE9D}" srcOrd="13" destOrd="0" presId="urn:microsoft.com/office/officeart/2005/8/layout/target1"/>
    <dgm:cxn modelId="{5C68D2B1-8705-4587-9BEA-21BF18FF336B}" type="presParOf" srcId="{18DDD111-1C02-4779-AB4B-029427B4F2D5}" destId="{41A1D9DF-B32B-46C3-999A-E87B347CF4CB}" srcOrd="14" destOrd="0" presId="urn:microsoft.com/office/officeart/2005/8/layout/target1"/>
    <dgm:cxn modelId="{3DBA2869-4FA2-4614-88BF-B40FFABC3D0A}" type="presParOf" srcId="{18DDD111-1C02-4779-AB4B-029427B4F2D5}" destId="{0F49BC3A-594F-4E7F-A6F0-EF4D5358DE93}" srcOrd="15" destOrd="0" presId="urn:microsoft.com/office/officeart/2005/8/layout/target1"/>
    <dgm:cxn modelId="{8832591B-9DBD-4779-BA6F-EA1142837E48}" type="presParOf" srcId="{18DDD111-1C02-4779-AB4B-029427B4F2D5}" destId="{AAA863E9-A5C0-4809-BC6F-30B4B716CC2D}" srcOrd="16" destOrd="0" presId="urn:microsoft.com/office/officeart/2005/8/layout/target1"/>
    <dgm:cxn modelId="{ED4EFD78-1FBF-48CF-BBB8-41C11CBFF1A8}" type="presParOf" srcId="{18DDD111-1C02-4779-AB4B-029427B4F2D5}" destId="{396C5E1C-0181-4E59-A65D-A8BD3F0337D2}" srcOrd="17" destOrd="0" presId="urn:microsoft.com/office/officeart/2005/8/layout/target1"/>
    <dgm:cxn modelId="{5ABEB05C-A0EF-4B40-B526-FB3E64B52E4E}" type="presParOf" srcId="{18DDD111-1C02-4779-AB4B-029427B4F2D5}" destId="{FD55D61B-0F70-41CE-ABA5-27780D7D2A8F}" srcOrd="18" destOrd="0" presId="urn:microsoft.com/office/officeart/2005/8/layout/target1"/>
    <dgm:cxn modelId="{31127A53-6E11-4939-B297-8E7475759CC0}" type="presParOf" srcId="{18DDD111-1C02-4779-AB4B-029427B4F2D5}" destId="{EE927349-349D-407E-8264-1C19C606D1F6}" srcOrd="19" destOrd="0" presId="urn:microsoft.com/office/officeart/2005/8/layout/targe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863E9-A5C0-4809-BC6F-30B4B716CC2D}">
      <dsp:nvSpPr>
        <dsp:cNvPr id="0" name=""/>
        <dsp:cNvSpPr/>
      </dsp:nvSpPr>
      <dsp:spPr>
        <a:xfrm>
          <a:off x="555881" y="879476"/>
          <a:ext cx="3024336" cy="302433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F6BD5-AABE-498F-8474-9016E40551EF}">
      <dsp:nvSpPr>
        <dsp:cNvPr id="0" name=""/>
        <dsp:cNvSpPr/>
      </dsp:nvSpPr>
      <dsp:spPr>
        <a:xfrm>
          <a:off x="891834" y="1215430"/>
          <a:ext cx="2352429" cy="2352429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84FAC-9E8F-4006-8509-49468323D72C}">
      <dsp:nvSpPr>
        <dsp:cNvPr id="0" name=""/>
        <dsp:cNvSpPr/>
      </dsp:nvSpPr>
      <dsp:spPr>
        <a:xfrm>
          <a:off x="1227787" y="1551383"/>
          <a:ext cx="1680522" cy="1680522"/>
        </a:xfrm>
        <a:prstGeom prst="ellipse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0C7A-6606-4131-8A23-E561C504B48C}">
      <dsp:nvSpPr>
        <dsp:cNvPr id="0" name=""/>
        <dsp:cNvSpPr/>
      </dsp:nvSpPr>
      <dsp:spPr>
        <a:xfrm>
          <a:off x="1563993" y="1887588"/>
          <a:ext cx="1008112" cy="100811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AA0AC-E9ED-4546-8018-ED1D3B460CDB}">
      <dsp:nvSpPr>
        <dsp:cNvPr id="0" name=""/>
        <dsp:cNvSpPr/>
      </dsp:nvSpPr>
      <dsp:spPr>
        <a:xfrm>
          <a:off x="1899946" y="2223542"/>
          <a:ext cx="336205" cy="33620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29B45-E9D5-4B3B-8BE3-EE8B0C1D4F3A}">
      <dsp:nvSpPr>
        <dsp:cNvPr id="0" name=""/>
        <dsp:cNvSpPr/>
      </dsp:nvSpPr>
      <dsp:spPr>
        <a:xfrm>
          <a:off x="4002812" y="134865"/>
          <a:ext cx="2140564" cy="53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Jerusalén </a:t>
          </a:r>
          <a:r>
            <a:rPr lang="es-ES" sz="15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1 -7</a:t>
          </a:r>
        </a:p>
      </dsp:txBody>
      <dsp:txXfrm>
        <a:off x="4002812" y="134865"/>
        <a:ext cx="2140564" cy="533896"/>
      </dsp:txXfrm>
    </dsp:sp>
    <dsp:sp modelId="{D8309A42-52F2-4370-9E5C-41D55A672E10}">
      <dsp:nvSpPr>
        <dsp:cNvPr id="0" name=""/>
        <dsp:cNvSpPr/>
      </dsp:nvSpPr>
      <dsp:spPr>
        <a:xfrm>
          <a:off x="3706231" y="395583"/>
          <a:ext cx="3780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7824A-2C5A-4DA1-B25D-767145C897D3}">
      <dsp:nvSpPr>
        <dsp:cNvPr id="0" name=""/>
        <dsp:cNvSpPr/>
      </dsp:nvSpPr>
      <dsp:spPr>
        <a:xfrm rot="5400000">
          <a:off x="1887849" y="575783"/>
          <a:ext cx="1996061" cy="163566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D27ED-9430-439F-BD53-8431B8D9B12A}">
      <dsp:nvSpPr>
        <dsp:cNvPr id="0" name=""/>
        <dsp:cNvSpPr/>
      </dsp:nvSpPr>
      <dsp:spPr>
        <a:xfrm>
          <a:off x="4084273" y="693177"/>
          <a:ext cx="1512168" cy="53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Samaría </a:t>
          </a:r>
          <a:r>
            <a:rPr lang="es-ES" sz="15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8</a:t>
          </a:r>
        </a:p>
      </dsp:txBody>
      <dsp:txXfrm>
        <a:off x="4084273" y="693177"/>
        <a:ext cx="1512168" cy="533896"/>
      </dsp:txXfrm>
    </dsp:sp>
    <dsp:sp modelId="{798927E0-97FD-4097-97A1-69D75E67C3FB}">
      <dsp:nvSpPr>
        <dsp:cNvPr id="0" name=""/>
        <dsp:cNvSpPr/>
      </dsp:nvSpPr>
      <dsp:spPr>
        <a:xfrm>
          <a:off x="3706231" y="960125"/>
          <a:ext cx="3780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10502-6471-413A-91E0-9451284C5899}">
      <dsp:nvSpPr>
        <dsp:cNvPr id="0" name=""/>
        <dsp:cNvSpPr/>
      </dsp:nvSpPr>
      <dsp:spPr>
        <a:xfrm rot="5400000">
          <a:off x="2181159" y="1097430"/>
          <a:ext cx="1661973" cy="138615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673C3-BA29-4BFB-B936-9E9C474CD8DC}">
      <dsp:nvSpPr>
        <dsp:cNvPr id="0" name=""/>
        <dsp:cNvSpPr/>
      </dsp:nvSpPr>
      <dsp:spPr>
        <a:xfrm>
          <a:off x="4074262" y="1245937"/>
          <a:ext cx="2168963" cy="53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Siria </a:t>
          </a:r>
          <a:r>
            <a:rPr lang="es-ES" sz="15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9 -16</a:t>
          </a:r>
        </a:p>
      </dsp:txBody>
      <dsp:txXfrm>
        <a:off x="4074262" y="1245937"/>
        <a:ext cx="2168963" cy="533896"/>
      </dsp:txXfrm>
    </dsp:sp>
    <dsp:sp modelId="{F0EEB3CC-532A-4216-889C-CAACE7171DF4}">
      <dsp:nvSpPr>
        <dsp:cNvPr id="0" name=""/>
        <dsp:cNvSpPr/>
      </dsp:nvSpPr>
      <dsp:spPr>
        <a:xfrm>
          <a:off x="3706231" y="1524668"/>
          <a:ext cx="3780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A4C80-E04E-446C-8B4A-6C525FE22D80}">
      <dsp:nvSpPr>
        <dsp:cNvPr id="0" name=""/>
        <dsp:cNvSpPr/>
      </dsp:nvSpPr>
      <dsp:spPr>
        <a:xfrm rot="5400000">
          <a:off x="2468773" y="1597756"/>
          <a:ext cx="1310545" cy="116436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EFD8B-15F9-46EF-9076-1AACA428EE9D}">
      <dsp:nvSpPr>
        <dsp:cNvPr id="0" name=""/>
        <dsp:cNvSpPr/>
      </dsp:nvSpPr>
      <dsp:spPr>
        <a:xfrm>
          <a:off x="4074270" y="1746082"/>
          <a:ext cx="2040262" cy="53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Grecia </a:t>
          </a:r>
          <a:r>
            <a:rPr lang="es-ES" sz="15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16 -21</a:t>
          </a:r>
        </a:p>
      </dsp:txBody>
      <dsp:txXfrm>
        <a:off x="4074270" y="1746082"/>
        <a:ext cx="2040262" cy="533896"/>
      </dsp:txXfrm>
    </dsp:sp>
    <dsp:sp modelId="{41A1D9DF-B32B-46C3-999A-E87B347CF4CB}">
      <dsp:nvSpPr>
        <dsp:cNvPr id="0" name=""/>
        <dsp:cNvSpPr/>
      </dsp:nvSpPr>
      <dsp:spPr>
        <a:xfrm>
          <a:off x="3706231" y="2077113"/>
          <a:ext cx="3780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9BC3A-594F-4E7F-A6F0-EF4D5358DE93}">
      <dsp:nvSpPr>
        <dsp:cNvPr id="0" name=""/>
        <dsp:cNvSpPr/>
      </dsp:nvSpPr>
      <dsp:spPr>
        <a:xfrm rot="5400000">
          <a:off x="2755077" y="2126007"/>
          <a:ext cx="1000047" cy="90226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5E1C-0181-4E59-A65D-A8BD3F0337D2}">
      <dsp:nvSpPr>
        <dsp:cNvPr id="0" name=""/>
        <dsp:cNvSpPr/>
      </dsp:nvSpPr>
      <dsp:spPr>
        <a:xfrm>
          <a:off x="4163473" y="2194123"/>
          <a:ext cx="1917383" cy="95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Roma y los confines de la tierra </a:t>
          </a:r>
          <a:r>
            <a:rPr lang="es-ES" sz="15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Hch</a:t>
          </a:r>
          <a:r>
            <a:rPr lang="es-ES" sz="1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24 -28</a:t>
          </a:r>
        </a:p>
      </dsp:txBody>
      <dsp:txXfrm>
        <a:off x="4163473" y="2194123"/>
        <a:ext cx="1917383" cy="952011"/>
      </dsp:txXfrm>
    </dsp:sp>
    <dsp:sp modelId="{FD55D61B-0F70-41CE-ABA5-27780D7D2A8F}">
      <dsp:nvSpPr>
        <dsp:cNvPr id="0" name=""/>
        <dsp:cNvSpPr/>
      </dsp:nvSpPr>
      <dsp:spPr>
        <a:xfrm>
          <a:off x="3706231" y="2613429"/>
          <a:ext cx="3780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27349-349D-407E-8264-1C19C606D1F6}">
      <dsp:nvSpPr>
        <dsp:cNvPr id="0" name=""/>
        <dsp:cNvSpPr/>
      </dsp:nvSpPr>
      <dsp:spPr>
        <a:xfrm rot="5400000">
          <a:off x="3025755" y="2638632"/>
          <a:ext cx="705678" cy="65527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E08DB1-4195-42BA-9B3E-D3BC1924D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DEF6A1-4296-492A-AB3B-19E103FAB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CB31EE-E393-4DA1-A5B0-103631E28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018D-C80E-4996-9C4D-08C2A12F016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5138625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91391-BCD6-451D-9C52-96DC2AB94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F10C8D-737F-441B-9B8D-91C32D806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22D1C6-DBBE-403F-AE02-FFEEECF77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EFF8-C453-4034-9DFD-89FA2568379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976417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632247-D57B-4B42-BFB5-9752BB3EF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9C1C83-21AE-4B85-9548-ED53842CB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C6C5D-B664-4B63-8BB8-262B167DA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8EDE-3115-4938-84BE-B9DC7BAE750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24409014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DAB547-05F0-47C0-ABCD-0ACBD71E1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7ABF13-9D2A-44AC-9394-02D050085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DC7DEF-0B1E-4CCC-9216-1911A1B45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6785-DCD8-4FA4-862D-9EB5AC78EF0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0591351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B91384-52D0-4984-A9F2-BF9A863BD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81BF1A-CAB7-47A0-AC85-AC1962259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08CD4-CA83-4DD4-B927-797E2ABC2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2F84-66D4-47C2-B665-4D409A781BE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6048109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21855-5966-4441-96E8-D125D8F39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1D6F1-A216-428B-B878-1AA20B6F6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0A618-6CAA-47D9-AA60-24101AA32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83D5E-F32B-4AF4-934B-F394EADBC8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9669680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B06AC3-5FBC-492F-9588-1B1950612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EA136F-7865-472E-A0FC-D89E7658D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673D6E-E19A-45C6-9E4E-DD648E5B63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373F-E902-4665-9669-4CBC9F36B1C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6410852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817FA9-0A18-454D-A2DE-07882890B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0AD75A-909C-44DD-9BF5-64C1E708A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36C1EF-DE61-470C-9BAA-BF899BABD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A2675-0F70-461F-BCB7-712DE27F07B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724820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0B2A8E-E533-490D-86D9-C45CA6DEE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732BC0-80DE-4CFD-B52D-DA71AFEEF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09767E-3038-4232-A2CA-B94A5727B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4777-89E9-4733-8249-1EE4F426C7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5940737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85772-76D9-4E90-9F39-A434BF0EB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98059-A5ED-4414-837A-0DDE601E5A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8C91D-95EA-49E4-844D-9536A101A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8161-239F-49A0-AB22-9CEAB474E4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70229144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D4F1D-74AC-4FE6-8484-A6DF0E04F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A39EF-00BC-4FCB-B618-8B36FD494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0AE46-122A-42A4-9BFF-6FD8A97BF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A8B24-C9B6-4323-951A-7762521F90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0558362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4CAA36-4708-49DD-B574-20CAE8FE3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CB5C00-8C37-4445-9E4E-2EB00BD71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EB7B69-0B53-44F6-B529-E5E4A18A1A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1A4683-78EF-4F95-9B14-7FACBFDBCC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B405A0-4C8F-4045-A573-30A4314F86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DC524E9-5431-46B5-AC51-9F06DCA79C3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>
            <a:extLst>
              <a:ext uri="{FF2B5EF4-FFF2-40B4-BE49-F238E27FC236}">
                <a16:creationId xmlns:a16="http://schemas.microsoft.com/office/drawing/2014/main" id="{81CA1C9B-07F4-44F3-A845-8CB3B1A730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305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High Tower Text" panose="02040502050506030303" pitchFamily="18" charset="0"/>
              </a:rPr>
              <a:t>¡Bienvenidas y Bienvenidos!</a:t>
            </a:r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DE056E17-55B4-4CFE-B59E-D92706B0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581525"/>
            <a:ext cx="1727200" cy="193833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C" altLang="es-ES" sz="12000" b="1">
                <a:solidFill>
                  <a:schemeClr val="accent2"/>
                </a:solidFill>
                <a:latin typeface="Times New Roman" panose="02020603050405020304" pitchFamily="18" charset="0"/>
              </a:rPr>
              <a:t>11</a:t>
            </a:r>
            <a:endParaRPr lang="es-ES" altLang="es-ES" sz="12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Imagen 2">
            <a:extLst>
              <a:ext uri="{FF2B5EF4-FFF2-40B4-BE49-F238E27FC236}">
                <a16:creationId xmlns:a16="http://schemas.microsoft.com/office/drawing/2014/main" id="{DE26250B-9D12-4177-A70A-EEFA386F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28775"/>
            <a:ext cx="29606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7D75138D-3DEB-4EC1-BF16-8ECB3C672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1844675"/>
            <a:ext cx="458787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5400" b="1">
                <a:solidFill>
                  <a:schemeClr val="tx2"/>
                </a:solidFill>
                <a:latin typeface="Tempus Sans ITC" panose="04020404030007020202" pitchFamily="82" charset="0"/>
              </a:rPr>
              <a:t>El caminar de las primeras comunidades</a:t>
            </a:r>
            <a:endParaRPr lang="es-ES" altLang="es-ES" sz="5400" b="1">
              <a:solidFill>
                <a:schemeClr val="tx2"/>
              </a:solidFill>
              <a:latin typeface="Tempus Sans ITC" panose="04020404030007020202" pitchFamily="82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52426BD9-41D9-45FA-9E21-6061BD7C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643063"/>
            <a:ext cx="34559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El libro se puede dividir con criterio geográfico, </a:t>
            </a:r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16FE6F09-89CE-49A4-BC94-308B41061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630238"/>
            <a:ext cx="6480175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E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¿Qué partes tiene este Libro?</a:t>
            </a:r>
          </a:p>
        </p:txBody>
      </p:sp>
      <p:pic>
        <p:nvPicPr>
          <p:cNvPr id="11268" name="Imagen 2">
            <a:extLst>
              <a:ext uri="{FF2B5EF4-FFF2-40B4-BE49-F238E27FC236}">
                <a16:creationId xmlns:a16="http://schemas.microsoft.com/office/drawing/2014/main" id="{18389B3C-1930-4595-A1FA-AB238F60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750888"/>
            <a:ext cx="12144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29323C-FBCA-47C9-90E0-0AC95BA71F7F}"/>
              </a:ext>
            </a:extLst>
          </p:cNvPr>
          <p:cNvGraphicFramePr/>
          <p:nvPr/>
        </p:nvGraphicFramePr>
        <p:xfrm>
          <a:off x="1331640" y="2276872"/>
          <a:ext cx="64807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98C39439-3D92-465D-AD9C-240EAAB3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2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80901" name="WordArt 5">
            <a:extLst>
              <a:ext uri="{FF2B5EF4-FFF2-40B4-BE49-F238E27FC236}">
                <a16:creationId xmlns:a16="http://schemas.microsoft.com/office/drawing/2014/main" id="{93FAAD56-F9C4-4774-ACD8-78F7640A30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3795" y="1268760"/>
            <a:ext cx="8636409" cy="122413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Primeras Comunidades</a:t>
            </a:r>
          </a:p>
          <a:p>
            <a:pPr algn="ctr" eaLnBrk="1" hangingPunct="1">
              <a:defRPr/>
            </a:pPr>
            <a:r>
              <a:rPr lang="es-ES" sz="3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Camino con huellas, piedras, tempestades  y luz</a:t>
            </a:r>
          </a:p>
        </p:txBody>
      </p:sp>
      <p:pic>
        <p:nvPicPr>
          <p:cNvPr id="12292" name="Imagen 2">
            <a:extLst>
              <a:ext uri="{FF2B5EF4-FFF2-40B4-BE49-F238E27FC236}">
                <a16:creationId xmlns:a16="http://schemas.microsoft.com/office/drawing/2014/main" id="{21B8B770-5FE8-4514-BE02-BD82277B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695575"/>
            <a:ext cx="39592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0B8CBF7B-653B-4589-84A9-BA695CB9B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527175"/>
            <a:ext cx="4176713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1800">
                <a:latin typeface="Tahoma" panose="020B0604030504040204" pitchFamily="34" charset="0"/>
              </a:rPr>
              <a:t>A partir del Concilio de Jerusalén año 48 los misioneros/as superan: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800">
                <a:latin typeface="Tahoma" panose="020B0604030504040204" pitchFamily="34" charset="0"/>
              </a:rPr>
              <a:t>Los límites geográficos: Jerusalén, Samaría, Antioquía Asia Menor, Grecia y llegan a Roma.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800">
                <a:latin typeface="Tahoma" panose="020B0604030504040204" pitchFamily="34" charset="0"/>
              </a:rPr>
              <a:t>Los límites culturales: El evangelio es para judíos y gentiles.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800">
                <a:latin typeface="Tahoma" panose="020B0604030504040204" pitchFamily="34" charset="0"/>
              </a:rPr>
              <a:t>Organización: con creatividad deben ir formándose comunidades de acuerdo a sus necesidades.	</a:t>
            </a:r>
          </a:p>
        </p:txBody>
      </p:sp>
      <p:pic>
        <p:nvPicPr>
          <p:cNvPr id="13315" name="Imagen 2">
            <a:extLst>
              <a:ext uri="{FF2B5EF4-FFF2-40B4-BE49-F238E27FC236}">
                <a16:creationId xmlns:a16="http://schemas.microsoft.com/office/drawing/2014/main" id="{4EB567E6-B96C-47C3-A1D5-6C5213E4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16163"/>
            <a:ext cx="32400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42B5C3CA-E5F0-46E8-8782-EB7DB48611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279" y="428961"/>
            <a:ext cx="5219442" cy="61881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huellas de los Hechos</a:t>
            </a: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7CB3C4F8-071B-4E02-A00D-EF343DE6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136650"/>
            <a:ext cx="5616575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1700">
                <a:latin typeface="Tahoma" panose="020B0604030504040204" pitchFamily="34" charset="0"/>
              </a:rPr>
              <a:t>Las comunidades tienen conflictos internos y externos.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b="1" i="1">
                <a:latin typeface="Tahoma" panose="020B0604030504040204" pitchFamily="34" charset="0"/>
              </a:rPr>
              <a:t>Jerusalén: </a:t>
            </a:r>
            <a:r>
              <a:rPr lang="es-ES" altLang="es-ES" sz="1700">
                <a:latin typeface="Tahoma" panose="020B0604030504040204" pitchFamily="34" charset="0"/>
              </a:rPr>
              <a:t>Presencia de judeo cristianos abiertos a la novedad de Jesús y otros más ligados a la religión judía.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b="1" i="1">
                <a:latin typeface="Tahoma" panose="020B0604030504040204" pitchFamily="34" charset="0"/>
              </a:rPr>
              <a:t>Samaria: </a:t>
            </a:r>
            <a:r>
              <a:rPr lang="es-ES" altLang="es-ES" sz="1700">
                <a:latin typeface="Tahoma" panose="020B0604030504040204" pitchFamily="34" charset="0"/>
              </a:rPr>
              <a:t>Presencia de judeo cristianos con tradición del discípulo amado y de Felipe.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b="1" i="1">
                <a:latin typeface="Tahoma" panose="020B0604030504040204" pitchFamily="34" charset="0"/>
              </a:rPr>
              <a:t>Galilea:  </a:t>
            </a:r>
            <a:r>
              <a:rPr lang="es-ES" altLang="es-ES" sz="1700">
                <a:latin typeface="Tahoma" panose="020B0604030504040204" pitchFamily="34" charset="0"/>
              </a:rPr>
              <a:t>Viven la conversión de Pablo y la predicación de Pedro a los paganos.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b="1" i="1">
                <a:latin typeface="Tahoma" panose="020B0604030504040204" pitchFamily="34" charset="0"/>
              </a:rPr>
              <a:t>Asia Menor:</a:t>
            </a:r>
            <a:r>
              <a:rPr lang="es-ES" altLang="es-ES" sz="1700">
                <a:latin typeface="Tahoma" panose="020B0604030504040204" pitchFamily="34" charset="0"/>
              </a:rPr>
              <a:t> Se da el primer concilio de la iglesia.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b="1" i="1">
                <a:latin typeface="Tahoma" panose="020B0604030504040204" pitchFamily="34" charset="0"/>
              </a:rPr>
              <a:t>Grecia: </a:t>
            </a:r>
            <a:r>
              <a:rPr lang="es-ES" altLang="es-ES" sz="1700">
                <a:latin typeface="Tahoma" panose="020B0604030504040204" pitchFamily="34" charset="0"/>
              </a:rPr>
              <a:t>capital del imperio romano es visitada por Pablo.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b="1" i="1">
                <a:latin typeface="Tahoma" panose="020B0604030504040204" pitchFamily="34" charset="0"/>
              </a:rPr>
              <a:t>Roma: </a:t>
            </a:r>
            <a:r>
              <a:rPr lang="es-ES" altLang="es-ES" sz="1700">
                <a:latin typeface="Tahoma" panose="020B0604030504040204" pitchFamily="34" charset="0"/>
              </a:rPr>
              <a:t>cristianos anónimos anuncian el Evangelio.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b="1" i="1">
                <a:latin typeface="Tahoma" panose="020B0604030504040204" pitchFamily="34" charset="0"/>
              </a:rPr>
              <a:t>Egipto: </a:t>
            </a:r>
            <a:r>
              <a:rPr lang="es-ES" altLang="es-ES" sz="1700">
                <a:latin typeface="Tahoma" panose="020B0604030504040204" pitchFamily="34" charset="0"/>
              </a:rPr>
              <a:t>En el siglo II hay una importante comunidad en Cártago.</a:t>
            </a:r>
          </a:p>
        </p:txBody>
      </p:sp>
      <p:pic>
        <p:nvPicPr>
          <p:cNvPr id="14339" name="Imagen 2">
            <a:extLst>
              <a:ext uri="{FF2B5EF4-FFF2-40B4-BE49-F238E27FC236}">
                <a16:creationId xmlns:a16="http://schemas.microsoft.com/office/drawing/2014/main" id="{17335940-2A58-4B70-99BE-C65635C1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24063"/>
            <a:ext cx="2865537" cy="248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>
            <a:extLst>
              <a:ext uri="{FF2B5EF4-FFF2-40B4-BE49-F238E27FC236}">
                <a16:creationId xmlns:a16="http://schemas.microsoft.com/office/drawing/2014/main" id="{5EE2CD46-2412-4597-823D-2148F05D2D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279" y="428961"/>
            <a:ext cx="5219442" cy="61881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huellas de los Hechos</a:t>
            </a: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E4706482-5D22-412A-94A7-5A46DF36B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339850"/>
            <a:ext cx="511175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7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900">
                <a:latin typeface="Tahoma" panose="020B0604030504040204" pitchFamily="34" charset="0"/>
              </a:rPr>
              <a:t>La nueva Iglesia surge de los conflictos internos y externos.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1900" b="1" i="1">
                <a:latin typeface="Tahoma" panose="020B0604030504040204" pitchFamily="34" charset="0"/>
              </a:rPr>
              <a:t>Conflictos Internos:</a:t>
            </a:r>
            <a:endParaRPr lang="es-ES" altLang="es-ES" sz="1900">
              <a:latin typeface="Tahom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900">
                <a:latin typeface="Tahoma" panose="020B0604030504040204" pitchFamily="34" charset="0"/>
              </a:rPr>
              <a:t>Diversa interpretación del mensaje de Jesús.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900">
                <a:latin typeface="Tahoma" panose="020B0604030504040204" pitchFamily="34" charset="0"/>
              </a:rPr>
              <a:t>Ananías y Safira engañan a la comunidad.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900">
                <a:latin typeface="Tahoma" panose="020B0604030504040204" pitchFamily="34" charset="0"/>
              </a:rPr>
              <a:t>Falta de solidaridad con las viudas de cultura griega.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900">
                <a:latin typeface="Tahoma" panose="020B0604030504040204" pitchFamily="34" charset="0"/>
              </a:rPr>
              <a:t>Acoger a los paganos o ignorarlos.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900">
                <a:latin typeface="Tahoma" panose="020B0604030504040204" pitchFamily="34" charset="0"/>
              </a:rPr>
              <a:t>Conflictos culturales.</a:t>
            </a: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FE0B66AC-65AB-421A-9345-6DEF8488A6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279" y="428961"/>
            <a:ext cx="5219442" cy="61881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piedras de los Hechos</a:t>
            </a:r>
          </a:p>
        </p:txBody>
      </p:sp>
      <p:pic>
        <p:nvPicPr>
          <p:cNvPr id="15364" name="Imagen 2">
            <a:extLst>
              <a:ext uri="{FF2B5EF4-FFF2-40B4-BE49-F238E27FC236}">
                <a16:creationId xmlns:a16="http://schemas.microsoft.com/office/drawing/2014/main" id="{67AEDCC2-769D-45C4-BACA-1E275F82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65400"/>
            <a:ext cx="31686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96C6A93D-1119-4044-971B-6860D710B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711325"/>
            <a:ext cx="575945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7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1900" b="1" i="1">
                <a:latin typeface="Tahoma" panose="020B0604030504040204" pitchFamily="34" charset="0"/>
              </a:rPr>
              <a:t>Conflictos Externos: 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900" b="1" i="1">
                <a:latin typeface="Tahoma" panose="020B0604030504040204" pitchFamily="34" charset="0"/>
              </a:rPr>
              <a:t>Con el Judaísmo:  </a:t>
            </a:r>
            <a:r>
              <a:rPr lang="es-ES" altLang="es-ES" sz="1900">
                <a:latin typeface="Tahoma" panose="020B0604030504040204" pitchFamily="34" charset="0"/>
              </a:rPr>
              <a:t>Ruptura con la religión madre; las instituciones judías en contra de Pablo; envidias, insultos.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900" b="1" i="1">
                <a:latin typeface="Tahoma" panose="020B0604030504040204" pitchFamily="34" charset="0"/>
              </a:rPr>
              <a:t>Con el  Imperio Romano: </a:t>
            </a:r>
            <a:r>
              <a:rPr lang="es-ES" altLang="es-ES" sz="1900">
                <a:latin typeface="Tahoma" panose="020B0604030504040204" pitchFamily="34" charset="0"/>
              </a:rPr>
              <a:t>Al parecer viven la persecución del imperio.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900" b="1" i="1">
                <a:latin typeface="Tahoma" panose="020B0604030504040204" pitchFamily="34" charset="0"/>
              </a:rPr>
              <a:t>Con el mundo religioso de los gentiles: </a:t>
            </a:r>
            <a:r>
              <a:rPr lang="es-ES" altLang="es-ES" sz="1900">
                <a:latin typeface="Tahoma" panose="020B0604030504040204" pitchFamily="34" charset="0"/>
              </a:rPr>
              <a:t>En Chipre Pablo se enfrenta a Elimas y en Filipos Pablo cura a una joven adivina. </a:t>
            </a: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5180D805-2FA7-4A69-A5F9-44F9A89014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279" y="428961"/>
            <a:ext cx="5219442" cy="61881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piedras de los Hechos</a:t>
            </a:r>
          </a:p>
        </p:txBody>
      </p:sp>
      <p:pic>
        <p:nvPicPr>
          <p:cNvPr id="16388" name="Imagen 2">
            <a:extLst>
              <a:ext uri="{FF2B5EF4-FFF2-40B4-BE49-F238E27FC236}">
                <a16:creationId xmlns:a16="http://schemas.microsoft.com/office/drawing/2014/main" id="{C0B1C14F-0367-40DE-90F4-8131C2D16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33638"/>
            <a:ext cx="316865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595578F1-47E9-45C0-BFE9-BC1E923EC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538288"/>
            <a:ext cx="5111750" cy="41846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Son las persecuciones que causan daño a las comunidades.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altLang="es-ES" sz="1900" b="1" i="1" dirty="0">
                <a:latin typeface="Tahoma" panose="020B0604030504040204" pitchFamily="34" charset="0"/>
              </a:rPr>
              <a:t>Situación Política: </a:t>
            </a:r>
          </a:p>
          <a:p>
            <a:pPr marL="1428750"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b="1" i="1" dirty="0">
                <a:latin typeface="Tahoma" panose="020B0604030504040204" pitchFamily="34" charset="0"/>
              </a:rPr>
              <a:t>Calígula:  </a:t>
            </a:r>
            <a:r>
              <a:rPr lang="es-ES" altLang="es-ES" sz="1900" dirty="0">
                <a:latin typeface="Tahoma" panose="020B0604030504040204" pitchFamily="34" charset="0"/>
              </a:rPr>
              <a:t>Intensifica el culto al emperador para unificar el imperio.</a:t>
            </a:r>
          </a:p>
          <a:p>
            <a:pPr marL="1428750"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b="1" i="1" dirty="0">
                <a:latin typeface="Tahoma" panose="020B0604030504040204" pitchFamily="34" charset="0"/>
              </a:rPr>
              <a:t>Año 39: </a:t>
            </a:r>
            <a:r>
              <a:rPr lang="es-ES" altLang="es-ES" sz="1900" dirty="0">
                <a:latin typeface="Tahoma" panose="020B0604030504040204" pitchFamily="34" charset="0"/>
              </a:rPr>
              <a:t>Calígula dio orden de introducir su estatua en el Templo.</a:t>
            </a:r>
          </a:p>
          <a:p>
            <a:pPr marL="1428750"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b="1" i="1" dirty="0">
                <a:latin typeface="Tahoma" panose="020B0604030504040204" pitchFamily="34" charset="0"/>
              </a:rPr>
              <a:t>Protesta popular: </a:t>
            </a:r>
            <a:r>
              <a:rPr lang="es-ES" altLang="es-ES" sz="1900" dirty="0">
                <a:latin typeface="Tahoma" panose="020B0604030504040204" pitchFamily="34" charset="0"/>
              </a:rPr>
              <a:t>Fue radical y estaban dispuestos a morir defendiendo su cultura.</a:t>
            </a: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462666C6-FB54-4A99-A17D-7DFD1A5B03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279" y="428961"/>
            <a:ext cx="5219442" cy="61881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tempestades de los Hechos</a:t>
            </a:r>
          </a:p>
        </p:txBody>
      </p:sp>
      <p:pic>
        <p:nvPicPr>
          <p:cNvPr id="17412" name="Imagen 2">
            <a:extLst>
              <a:ext uri="{FF2B5EF4-FFF2-40B4-BE49-F238E27FC236}">
                <a16:creationId xmlns:a16="http://schemas.microsoft.com/office/drawing/2014/main" id="{148D5789-8753-4D6F-82A0-2A3A8694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51000"/>
            <a:ext cx="33305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1B4EF16B-E1A8-4A2D-90AA-703F2942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1196975"/>
            <a:ext cx="7777162" cy="4038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En el libro de los Hechos también se narran las siguientes persecuciones:</a:t>
            </a:r>
          </a:p>
          <a:p>
            <a:pPr marL="1428750"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Consejo de ancianos (</a:t>
            </a:r>
            <a:r>
              <a:rPr lang="es-ES" altLang="es-ES" sz="1900" dirty="0" err="1">
                <a:latin typeface="Tahoma" panose="020B0604030504040204" pitchFamily="34" charset="0"/>
              </a:rPr>
              <a:t>Hch</a:t>
            </a:r>
            <a:r>
              <a:rPr lang="es-ES" altLang="es-ES" sz="1900" dirty="0">
                <a:latin typeface="Tahoma" panose="020B0604030504040204" pitchFamily="34" charset="0"/>
              </a:rPr>
              <a:t> 4, 1 – 22).</a:t>
            </a:r>
          </a:p>
          <a:p>
            <a:pPr marL="1428750"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Persecución contra los apóstoles (</a:t>
            </a:r>
            <a:r>
              <a:rPr lang="es-ES" altLang="es-ES" sz="1900" dirty="0" err="1">
                <a:latin typeface="Tahoma" panose="020B0604030504040204" pitchFamily="34" charset="0"/>
              </a:rPr>
              <a:t>Hch</a:t>
            </a:r>
            <a:r>
              <a:rPr lang="es-ES" altLang="es-ES" sz="1900" dirty="0">
                <a:latin typeface="Tahoma" panose="020B0604030504040204" pitchFamily="34" charset="0"/>
              </a:rPr>
              <a:t> 5, 17 – 42).</a:t>
            </a:r>
          </a:p>
          <a:p>
            <a:pPr marL="1428750"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Prisión y muerte de Esteban (</a:t>
            </a:r>
            <a:r>
              <a:rPr lang="es-ES" altLang="es-ES" sz="1900" dirty="0" err="1">
                <a:latin typeface="Tahoma" panose="020B0604030504040204" pitchFamily="34" charset="0"/>
              </a:rPr>
              <a:t>Hch</a:t>
            </a:r>
            <a:r>
              <a:rPr lang="es-ES" altLang="es-ES" sz="1900" dirty="0">
                <a:latin typeface="Tahoma" panose="020B0604030504040204" pitchFamily="34" charset="0"/>
              </a:rPr>
              <a:t> 6, 8 – 15; 7, 58 - 60).</a:t>
            </a:r>
          </a:p>
          <a:p>
            <a:pPr marL="1428750"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Herodes Agripa: reprime cualquier movimiento de rebeldía (</a:t>
            </a:r>
            <a:r>
              <a:rPr lang="es-ES" altLang="es-ES" sz="1900" dirty="0" err="1">
                <a:latin typeface="Tahoma" panose="020B0604030504040204" pitchFamily="34" charset="0"/>
              </a:rPr>
              <a:t>Hch</a:t>
            </a:r>
            <a:r>
              <a:rPr lang="es-ES" altLang="es-ES" sz="1900" dirty="0">
                <a:latin typeface="Tahoma" panose="020B0604030504040204" pitchFamily="34" charset="0"/>
              </a:rPr>
              <a:t> 12, 1 – 4).</a:t>
            </a:r>
          </a:p>
          <a:p>
            <a:pPr marL="1428750"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Persiguen a Pablo y Bernabé (</a:t>
            </a:r>
            <a:r>
              <a:rPr lang="es-ES" altLang="es-ES" sz="1900" dirty="0" err="1">
                <a:latin typeface="Tahoma" panose="020B0604030504040204" pitchFamily="34" charset="0"/>
              </a:rPr>
              <a:t>Hch</a:t>
            </a:r>
            <a:r>
              <a:rPr lang="es-ES" altLang="es-ES" sz="1900" dirty="0">
                <a:latin typeface="Tahoma" panose="020B0604030504040204" pitchFamily="34" charset="0"/>
              </a:rPr>
              <a:t> 13, 50 – 52).</a:t>
            </a:r>
          </a:p>
          <a:p>
            <a:pPr marL="1428750"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Encarcelan a Pablo y sus compañeros </a:t>
            </a:r>
          </a:p>
          <a:p>
            <a:pPr marL="1200150" lvl="2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1900" dirty="0">
                <a:latin typeface="Tahoma" panose="020B0604030504040204" pitchFamily="34" charset="0"/>
              </a:rPr>
              <a:t>   (</a:t>
            </a:r>
            <a:r>
              <a:rPr lang="es-ES" altLang="es-ES" sz="1900" dirty="0" err="1">
                <a:latin typeface="Tahoma" panose="020B0604030504040204" pitchFamily="34" charset="0"/>
              </a:rPr>
              <a:t>Hch</a:t>
            </a:r>
            <a:r>
              <a:rPr lang="es-ES" altLang="es-ES" sz="1900" dirty="0">
                <a:latin typeface="Tahoma" panose="020B0604030504040204" pitchFamily="34" charset="0"/>
              </a:rPr>
              <a:t> 16, 16 – 24; 17, 1 - 9).</a:t>
            </a: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2BE33F7F-449F-40AC-8556-498F28542B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279" y="428961"/>
            <a:ext cx="5219442" cy="61881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tempestades de los Hechos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891C433C-8F53-452F-BCF9-E337A95F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44900"/>
            <a:ext cx="20161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00C66317-AA5A-4B9A-BFFE-882443668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1350"/>
            <a:ext cx="5472113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7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4310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s-ES" altLang="es-ES" sz="1900">
                <a:latin typeface="Tahoma" panose="020B0604030504040204" pitchFamily="34" charset="0"/>
              </a:rPr>
              <a:t>Revisemos las luces, los momentos de experiencia del Espíritu Santo que motiva a las comunidades.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s-ES" altLang="es-ES" sz="1900">
                <a:latin typeface="Tahoma" panose="020B0604030504040204" pitchFamily="34" charset="0"/>
              </a:rPr>
              <a:t>El Espíritu Santo:</a:t>
            </a: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900" b="1">
                <a:latin typeface="Tahoma" panose="020B0604030504040204" pitchFamily="34" charset="0"/>
              </a:rPr>
              <a:t>Cambia la vida de los apóstoles         </a:t>
            </a:r>
            <a:r>
              <a:rPr lang="es-ES" altLang="es-ES" sz="1700" b="1">
                <a:latin typeface="Tahoma" panose="020B0604030504040204" pitchFamily="34" charset="0"/>
              </a:rPr>
              <a:t>(Hch 2, 14).</a:t>
            </a:r>
          </a:p>
          <a:p>
            <a:pPr lvl="3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800" b="1">
                <a:latin typeface="Tahoma" panose="020B0604030504040204" pitchFamily="34" charset="0"/>
              </a:rPr>
              <a:t>Antes: </a:t>
            </a:r>
            <a:r>
              <a:rPr lang="es-ES" altLang="es-ES" sz="1800">
                <a:latin typeface="Tahoma" panose="020B0604030504040204" pitchFamily="34" charset="0"/>
              </a:rPr>
              <a:t>eran tímidos; aceptaban la decisión de las autoridades que mataron a Jesús; Pedro había negado al Maestro.</a:t>
            </a:r>
          </a:p>
          <a:p>
            <a:pPr lvl="3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800" b="1">
                <a:latin typeface="Tahoma" panose="020B0604030504040204" pitchFamily="34" charset="0"/>
              </a:rPr>
              <a:t>Ahora: </a:t>
            </a:r>
            <a:r>
              <a:rPr lang="es-ES" altLang="es-ES" sz="1800">
                <a:latin typeface="Tahoma" panose="020B0604030504040204" pitchFamily="34" charset="0"/>
              </a:rPr>
              <a:t>enfrentan a la multitud; obedecen a Dios; Pedro es ejemplo de testimonio.</a:t>
            </a:r>
          </a:p>
          <a:p>
            <a:pPr lvl="3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s-ES" altLang="es-ES" sz="1600">
              <a:latin typeface="Tahoma" panose="020B0604030504040204" pitchFamily="34" charset="0"/>
            </a:endParaRP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2FED5EAD-1D8E-4FD7-A1D3-4C481B06A7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279" y="428961"/>
            <a:ext cx="5219442" cy="61881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luces de los Hechos</a:t>
            </a:r>
          </a:p>
        </p:txBody>
      </p:sp>
      <p:pic>
        <p:nvPicPr>
          <p:cNvPr id="19460" name="Imagen 2">
            <a:extLst>
              <a:ext uri="{FF2B5EF4-FFF2-40B4-BE49-F238E27FC236}">
                <a16:creationId xmlns:a16="http://schemas.microsoft.com/office/drawing/2014/main" id="{A90B5C34-CB60-4405-A768-5616704C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2808288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C60FAB35-06ED-4923-A1CD-CB694207D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8675" y="1052513"/>
            <a:ext cx="7345363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287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0300" indent="-285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5750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470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190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2910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50000"/>
              </a:spcBef>
              <a:buFontTx/>
              <a:buNone/>
            </a:pPr>
            <a:endParaRPr lang="es-ES" altLang="es-ES" sz="1600">
              <a:latin typeface="Tahom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1700" b="1">
                <a:latin typeface="Tahoma" panose="020B0604030504040204" pitchFamily="34" charset="0"/>
              </a:rPr>
              <a:t>El Espíritu Santo está presente en: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 b="1">
                <a:latin typeface="Tahoma" panose="020B0604030504040204" pitchFamily="34" charset="0"/>
              </a:rPr>
              <a:t>Las comunidades </a:t>
            </a:r>
            <a:r>
              <a:rPr lang="es-ES" altLang="es-ES" sz="1500" b="1">
                <a:latin typeface="Tahoma" panose="020B0604030504040204" pitchFamily="34" charset="0"/>
              </a:rPr>
              <a:t>(Hch 9,31; 13, 52).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500">
                <a:latin typeface="Tahoma" panose="020B0604030504040204" pitchFamily="34" charset="0"/>
              </a:rPr>
              <a:t>Trae alegría y consolación.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500">
                <a:latin typeface="Tahoma" panose="020B0604030504040204" pitchFamily="34" charset="0"/>
              </a:rPr>
              <a:t>Orienta a la Iglesia en nuevos proyectos; iniciativas misioneras; en tiempos de persecución.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 b="1">
                <a:latin typeface="Tahoma" panose="020B0604030504040204" pitchFamily="34" charset="0"/>
              </a:rPr>
              <a:t>Los coordinadores </a:t>
            </a:r>
            <a:r>
              <a:rPr lang="es-ES" altLang="es-ES" sz="1500" b="1">
                <a:latin typeface="Tahoma" panose="020B0604030504040204" pitchFamily="34" charset="0"/>
              </a:rPr>
              <a:t>(Hch 20, 28).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500">
                <a:latin typeface="Tahoma" panose="020B0604030504040204" pitchFamily="34" charset="0"/>
              </a:rPr>
              <a:t>En los apóstoles y diáconos.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500">
                <a:latin typeface="Tahoma" panose="020B0604030504040204" pitchFamily="34" charset="0"/>
              </a:rPr>
              <a:t>En Pedro cuando: enfrenta a las autoridades; bautiza a los paganos; no impone la Ley de Moisés.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500">
                <a:latin typeface="Tahoma" panose="020B0604030504040204" pitchFamily="34" charset="0"/>
              </a:rPr>
              <a:t>En Pablo cuando: enfrenta a Elimas; anuncia la Buena Noticia; vuelve a Jerusalén.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700" b="1">
                <a:latin typeface="Tahoma" panose="020B0604030504040204" pitchFamily="34" charset="0"/>
              </a:rPr>
              <a:t>Los misioneros </a:t>
            </a:r>
            <a:r>
              <a:rPr lang="es-ES" altLang="es-ES" sz="1500" b="1">
                <a:latin typeface="Tahoma" panose="020B0604030504040204" pitchFamily="34" charset="0"/>
              </a:rPr>
              <a:t>(Hch 13, 4).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500">
                <a:latin typeface="Tahoma" panose="020B0604030504040204" pitchFamily="34" charset="0"/>
              </a:rPr>
              <a:t>Los acompaña en sus viajes.</a:t>
            </a:r>
          </a:p>
          <a:p>
            <a:pPr lvl="4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ES" sz="1500">
                <a:latin typeface="Tahoma" panose="020B0604030504040204" pitchFamily="34" charset="0"/>
              </a:rPr>
              <a:t>En Felipe con el Etíope; en Esteban y muchos más.</a:t>
            </a: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A4E3BA10-E10B-4287-AF4D-736312B548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279" y="428961"/>
            <a:ext cx="5219442" cy="61881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Las luces de los Hechos</a:t>
            </a:r>
          </a:p>
        </p:txBody>
      </p:sp>
      <p:pic>
        <p:nvPicPr>
          <p:cNvPr id="20484" name="Imagen 2">
            <a:extLst>
              <a:ext uri="{FF2B5EF4-FFF2-40B4-BE49-F238E27FC236}">
                <a16:creationId xmlns:a16="http://schemas.microsoft.com/office/drawing/2014/main" id="{92A5C78D-2848-42AB-BEFA-1378A6CD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89138"/>
            <a:ext cx="23050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F85A892E-7355-4AA4-981D-8CBB82244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387600"/>
            <a:ext cx="48275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ahoma" panose="020B0604030504040204" pitchFamily="34" charset="0"/>
                <a:cs typeface="Tahoma" panose="020B0604030504040204" pitchFamily="34" charset="0"/>
              </a:rPr>
              <a:t>Tema1 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200">
                <a:latin typeface="Tahoma" panose="020B0604030504040204" pitchFamily="34" charset="0"/>
                <a:cs typeface="Tahoma" panose="020B0604030504040204" pitchFamily="34" charset="0"/>
              </a:rPr>
              <a:t>El libro de los Hechos de  los Apóstoles.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ahoma" panose="020B0604030504040204" pitchFamily="34" charset="0"/>
                <a:cs typeface="Tahoma" panose="020B0604030504040204" pitchFamily="34" charset="0"/>
              </a:rPr>
              <a:t>Tema 2: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200">
                <a:latin typeface="Tahoma" panose="020B0604030504040204" pitchFamily="34" charset="0"/>
                <a:cs typeface="Tahoma" panose="020B0604030504040204" pitchFamily="34" charset="0"/>
              </a:rPr>
              <a:t>Las primeras comunidades. Un camino de piedras, lluvia y mucha luz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>
                <a:latin typeface="Tahoma" panose="020B0604030504040204" pitchFamily="34" charset="0"/>
                <a:cs typeface="Tahoma" panose="020B0604030504040204" pitchFamily="34" charset="0"/>
              </a:rPr>
              <a:t>Tema 3: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200">
                <a:latin typeface="Tahoma" panose="020B0604030504040204" pitchFamily="34" charset="0"/>
                <a:cs typeface="Tahoma" panose="020B0604030504040204" pitchFamily="34" charset="0"/>
              </a:rPr>
              <a:t>La comunidad: lugar  de convivencia, testimonio  y Servicio.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0ACEAB78-8F12-4303-8D21-4CB0A136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04813"/>
            <a:ext cx="6140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7200" b="1">
                <a:solidFill>
                  <a:schemeClr val="tx2"/>
                </a:solidFill>
                <a:latin typeface="Viner Hand ITC" panose="03070502030502020203" pitchFamily="66" charset="0"/>
              </a:rPr>
              <a:t>Presentación</a:t>
            </a:r>
            <a:endParaRPr lang="es-ES" altLang="es-ES" sz="72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9A534D9A-E899-4032-A6CD-3DB3712E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557338"/>
            <a:ext cx="69754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En este taller desarrollaremos los siguientes temas:</a:t>
            </a:r>
          </a:p>
        </p:txBody>
      </p:sp>
      <p:pic>
        <p:nvPicPr>
          <p:cNvPr id="3077" name="Imagen 2">
            <a:extLst>
              <a:ext uri="{FF2B5EF4-FFF2-40B4-BE49-F238E27FC236}">
                <a16:creationId xmlns:a16="http://schemas.microsoft.com/office/drawing/2014/main" id="{917DC472-5256-46C1-9550-3FD95E48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492375"/>
            <a:ext cx="27320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A5E11C8F-2D3E-42F1-8BB1-59F29954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3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84997" name="WordArt 5">
            <a:extLst>
              <a:ext uri="{FF2B5EF4-FFF2-40B4-BE49-F238E27FC236}">
                <a16:creationId xmlns:a16="http://schemas.microsoft.com/office/drawing/2014/main" id="{7855D7D5-9843-4AC1-9591-5F78B3F936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48388" y="1203226"/>
            <a:ext cx="6679600" cy="122480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La Comunidad: Lugar de </a:t>
            </a:r>
          </a:p>
          <a:p>
            <a:pPr algn="ctr" eaLnBrk="1" hangingPunct="1">
              <a:defRPr/>
            </a:pP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Convivencia, Testimonio y Servicio</a:t>
            </a:r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id="{46BC36B2-23D5-4175-934F-D1BBEFE33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5" y="3346450"/>
            <a:ext cx="3744913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Convivencia, testimonio y servicio son las tres palabras que expresan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la identidad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las comunidades cristianas de Lucas.</a:t>
            </a:r>
          </a:p>
        </p:txBody>
      </p:sp>
      <p:pic>
        <p:nvPicPr>
          <p:cNvPr id="21509" name="Imagen 2">
            <a:extLst>
              <a:ext uri="{FF2B5EF4-FFF2-40B4-BE49-F238E27FC236}">
                <a16:creationId xmlns:a16="http://schemas.microsoft.com/office/drawing/2014/main" id="{E3DB928D-4262-4AEE-9ADE-6E1C1CF8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3068638"/>
            <a:ext cx="2719387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5CB086A2-4992-42D5-B3F0-F3B60263F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60350"/>
            <a:ext cx="4427537" cy="2292350"/>
          </a:xfrm>
          <a:prstGeom prst="rect">
            <a:avLst/>
          </a:prstGeom>
          <a:solidFill>
            <a:srgbClr val="F4B27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latin typeface="Tahoma" panose="020B0604030504040204" pitchFamily="34" charset="0"/>
              </a:rPr>
              <a:t>¡La convivencia!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Tahoma" panose="020B0604030504040204" pitchFamily="34" charset="0"/>
              </a:rPr>
              <a:t>Su experiencia de </a:t>
            </a:r>
            <a:r>
              <a:rPr lang="es-ES" altLang="es-ES" sz="2400" i="1" dirty="0">
                <a:latin typeface="Tahoma" panose="020B0604030504040204" pitchFamily="34" charset="0"/>
              </a:rPr>
              <a:t>convivencia </a:t>
            </a:r>
            <a:r>
              <a:rPr lang="es-ES" altLang="es-ES" sz="2400" dirty="0">
                <a:latin typeface="Tahoma" panose="020B0604030504040204" pitchFamily="34" charset="0"/>
              </a:rPr>
              <a:t>fue muy fuerte</a:t>
            </a:r>
            <a:r>
              <a:rPr lang="es-ES" altLang="es-ES" sz="2400" i="1" dirty="0">
                <a:latin typeface="Tahoma" panose="020B0604030504040204" pitchFamily="34" charset="0"/>
              </a:rPr>
              <a:t>, </a:t>
            </a:r>
            <a:r>
              <a:rPr lang="es-ES" altLang="es-ES" sz="2400" dirty="0">
                <a:latin typeface="Tahoma" panose="020B0604030504040204" pitchFamily="34" charset="0"/>
              </a:rPr>
              <a:t>participaron en la enseñanza de los apóstoles, en la fracción del pan y vivían con alegría y sencillez.</a:t>
            </a:r>
            <a:endParaRPr lang="es-ES" altLang="es-ES" sz="2400" b="1" i="1" dirty="0">
              <a:latin typeface="Tahoma" panose="020B0604030504040204" pitchFamily="34" charset="0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241239A2-F04F-412C-AEBB-05949E4C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365625"/>
            <a:ext cx="8353425" cy="2292350"/>
          </a:xfrm>
          <a:prstGeom prst="rect">
            <a:avLst/>
          </a:prstGeom>
          <a:solidFill>
            <a:srgbClr val="F6F7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Tahoma" panose="020B0604030504040204" pitchFamily="34" charset="0"/>
              </a:rPr>
              <a:t>¡Los servicios!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Desde sus orígenes las comunidades fueron “iglesias ministeriales”, con personas que descubrieron su carisma y lo pusieron al servicio de los demás.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Se destacan los ministerios de los doce apóstoles, de los siete diáconos, del bautismo, de la eucaristía y otros.</a:t>
            </a: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135CDF17-99A7-4C9D-9E8A-FF48D05C7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205038"/>
            <a:ext cx="4562475" cy="22923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4B27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Tahoma" panose="020B0604030504040204" pitchFamily="34" charset="0"/>
              </a:rPr>
              <a:t>¡El testimonio y martirio!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La persecución y el testimonio de varios de sus líderes, quienes fueron capaces de dar su vida por la causa de Jesús, identificó a estas comunidades.</a:t>
            </a:r>
          </a:p>
        </p:txBody>
      </p:sp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>
            <a:extLst>
              <a:ext uri="{FF2B5EF4-FFF2-40B4-BE49-F238E27FC236}">
                <a16:creationId xmlns:a16="http://schemas.microsoft.com/office/drawing/2014/main" id="{2652A68E-BC4F-48D4-A88D-E3405A16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5291137" cy="5400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Siete son las características de la convivencia en las comunidades: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Espíritu Santo</a:t>
            </a:r>
            <a:r>
              <a:rPr lang="es-ES" altLang="es-ES" sz="2000" dirty="0"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 err="1">
                <a:latin typeface="Tahoma" panose="020B0604030504040204" pitchFamily="34" charset="0"/>
              </a:rPr>
              <a:t>Didajé</a:t>
            </a:r>
            <a:r>
              <a:rPr lang="es-ES" altLang="es-ES" sz="2000" b="1" i="1" dirty="0">
                <a:latin typeface="Tahoma" panose="020B0604030504040204" pitchFamily="34" charset="0"/>
              </a:rPr>
              <a:t>: </a:t>
            </a:r>
            <a:r>
              <a:rPr lang="es-ES" altLang="es-ES" sz="1900" dirty="0">
                <a:latin typeface="Tahoma" panose="020B0604030504040204" pitchFamily="34" charset="0"/>
              </a:rPr>
              <a:t>Enseñanza que estaba centrada en el Kerigma, es decir, la Buena Noticia de la resurrección de Jesús.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Koinonía: </a:t>
            </a:r>
            <a:r>
              <a:rPr lang="es-ES" altLang="es-ES" sz="1900" dirty="0">
                <a:latin typeface="Tahoma" panose="020B0604030504040204" pitchFamily="34" charset="0"/>
              </a:rPr>
              <a:t>La común-unión. ¡Les unía el mismo Señor!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Eucaristía: </a:t>
            </a:r>
            <a:r>
              <a:rPr lang="es-ES" altLang="es-ES" sz="1900" dirty="0">
                <a:latin typeface="Tahoma" panose="020B0604030504040204" pitchFamily="34" charset="0"/>
              </a:rPr>
              <a:t>Fracción del pan realizadas en las casas.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Liturgia: </a:t>
            </a:r>
            <a:r>
              <a:rPr lang="es-ES" altLang="es-ES" sz="1900" dirty="0">
                <a:latin typeface="Tahoma" panose="020B0604030504040204" pitchFamily="34" charset="0"/>
              </a:rPr>
              <a:t>Oraciones y alabanzas a Dios.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 err="1">
                <a:latin typeface="Tahoma" panose="020B0604030504040204" pitchFamily="34" charset="0"/>
              </a:rPr>
              <a:t>Diakonía</a:t>
            </a:r>
            <a:r>
              <a:rPr lang="es-ES" altLang="es-ES" sz="2000" b="1" i="1" dirty="0">
                <a:latin typeface="Tahoma" panose="020B0604030504040204" pitchFamily="34" charset="0"/>
              </a:rPr>
              <a:t>: </a:t>
            </a:r>
            <a:r>
              <a:rPr lang="es-ES" altLang="es-ES" sz="1900" dirty="0">
                <a:latin typeface="Tahoma" panose="020B0604030504040204" pitchFamily="34" charset="0"/>
              </a:rPr>
              <a:t>El servicio a los necesitados, viudas, pobres.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Misión: </a:t>
            </a:r>
            <a:r>
              <a:rPr lang="es-ES" altLang="es-ES" sz="1900" dirty="0">
                <a:latin typeface="Tahoma" panose="020B0604030504040204" pitchFamily="34" charset="0"/>
              </a:rPr>
              <a:t>Proclamar el Evangelio.</a:t>
            </a:r>
          </a:p>
        </p:txBody>
      </p:sp>
      <p:pic>
        <p:nvPicPr>
          <p:cNvPr id="23555" name="Imagen 2">
            <a:extLst>
              <a:ext uri="{FF2B5EF4-FFF2-40B4-BE49-F238E27FC236}">
                <a16:creationId xmlns:a16="http://schemas.microsoft.com/office/drawing/2014/main" id="{2FE4A4D4-3C1E-4E7C-BDB2-C54B1A74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916113"/>
            <a:ext cx="27622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7BA40D0D-496D-4180-882B-0FD5F8956A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560" y="287741"/>
            <a:ext cx="8064128" cy="69499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Convivencia de las primeras comunidades</a:t>
            </a: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>
            <a:extLst>
              <a:ext uri="{FF2B5EF4-FFF2-40B4-BE49-F238E27FC236}">
                <a16:creationId xmlns:a16="http://schemas.microsoft.com/office/drawing/2014/main" id="{6BA3AD5C-3282-4E68-8662-A98752234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1125538"/>
            <a:ext cx="5292725" cy="52847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Los seguidores de Jesús anunciaban el Kerigma y enfrentaban grandes desafíos.   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Su convicción era tan fuerte que entregaron su vida por el Evangelio.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100" b="1" dirty="0">
                <a:latin typeface="Tahoma" panose="020B0604030504040204" pitchFamily="34" charset="0"/>
              </a:rPr>
              <a:t>Testimonios: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Pedro y Juan</a:t>
            </a:r>
            <a:r>
              <a:rPr lang="es-ES" altLang="es-ES" sz="2000" dirty="0">
                <a:latin typeface="Tahoma" panose="020B0604030504040204" pitchFamily="34" charset="0"/>
              </a:rPr>
              <a:t>. Se les prohibió predicar en el Templo.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Estaban: </a:t>
            </a:r>
            <a:r>
              <a:rPr lang="es-ES" altLang="es-ES" sz="1900" dirty="0">
                <a:latin typeface="Tahoma" panose="020B0604030504040204" pitchFamily="34" charset="0"/>
              </a:rPr>
              <a:t>Primer mártir su muerte desencadenó una fuerte persecución.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Muerte de Santiago: </a:t>
            </a:r>
            <a:r>
              <a:rPr lang="es-ES" altLang="es-ES" sz="1900" dirty="0">
                <a:latin typeface="Tahoma" panose="020B0604030504040204" pitchFamily="34" charset="0"/>
              </a:rPr>
              <a:t>En el año 42 d.C. Herodes Agripa II ordenó una persecución contra los líderes de la Iglesia.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Pablo: </a:t>
            </a:r>
            <a:r>
              <a:rPr lang="es-ES" altLang="es-ES" sz="1900" dirty="0">
                <a:latin typeface="Tahoma" panose="020B0604030504040204" pitchFamily="34" charset="0"/>
              </a:rPr>
              <a:t>De perseguidor a perseguido por causa del Evangelio.</a:t>
            </a: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247C1C4D-E183-4B82-8BC0-3D7D39B2F5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9227" y="287741"/>
            <a:ext cx="9162449" cy="69499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Testimonio en los seguidores de Jesús</a:t>
            </a:r>
          </a:p>
        </p:txBody>
      </p:sp>
      <p:pic>
        <p:nvPicPr>
          <p:cNvPr id="24580" name="Imagen 2">
            <a:extLst>
              <a:ext uri="{FF2B5EF4-FFF2-40B4-BE49-F238E27FC236}">
                <a16:creationId xmlns:a16="http://schemas.microsoft.com/office/drawing/2014/main" id="{A881FAFD-B304-4781-BAAD-664E56E9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33513"/>
            <a:ext cx="322421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>
            <a:extLst>
              <a:ext uri="{FF2B5EF4-FFF2-40B4-BE49-F238E27FC236}">
                <a16:creationId xmlns:a16="http://schemas.microsoft.com/office/drawing/2014/main" id="{BB8F90B1-586D-48E4-AE41-29DCF4BD6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5291137" cy="5470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000" dirty="0">
                <a:latin typeface="Tahoma" panose="020B0604030504040204" pitchFamily="34" charset="0"/>
              </a:rPr>
              <a:t>La comunidad de Jesús es ministerial y todos nos ponemos al servicio de los demás según nuestras capacidades o dones.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100" b="1" dirty="0">
                <a:latin typeface="Tahoma" panose="020B0604030504040204" pitchFamily="34" charset="0"/>
              </a:rPr>
              <a:t>Ministerios: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Los Doce:</a:t>
            </a:r>
            <a:r>
              <a:rPr lang="es-ES" altLang="es-ES" sz="2000" dirty="0">
                <a:latin typeface="Tahoma" panose="020B0604030504040204" pitchFamily="34" charset="0"/>
              </a:rPr>
              <a:t> 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Ser testigo de la misión de Jesús desde su bautizo hasta la resurrección.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Su misión es bautizar a los nuevos por imposición de las manos.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Se destaca Pedro.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Diaconal de los siete: 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Se dedicaban al servicio de las mesas.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A la solidaridad.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Se destaca Esteban.</a:t>
            </a: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EC76D992-2B04-4DF2-AA98-CDF76FEEF3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9227" y="287741"/>
            <a:ext cx="9162449" cy="69499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Servicios y ministerios para la comunidad</a:t>
            </a:r>
          </a:p>
        </p:txBody>
      </p:sp>
      <p:pic>
        <p:nvPicPr>
          <p:cNvPr id="25604" name="Imagen 2">
            <a:extLst>
              <a:ext uri="{FF2B5EF4-FFF2-40B4-BE49-F238E27FC236}">
                <a16:creationId xmlns:a16="http://schemas.microsoft.com/office/drawing/2014/main" id="{F2F0E244-EF9D-46ED-B0FF-837A175D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844675"/>
            <a:ext cx="24479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>
            <a:extLst>
              <a:ext uri="{FF2B5EF4-FFF2-40B4-BE49-F238E27FC236}">
                <a16:creationId xmlns:a16="http://schemas.microsoft.com/office/drawing/2014/main" id="{44FA5DB7-588C-4F2C-BB9F-E4BA494BE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4967287" cy="55165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100" b="1" dirty="0">
                <a:latin typeface="Tahoma" panose="020B0604030504040204" pitchFamily="34" charset="0"/>
              </a:rPr>
              <a:t>Ministerios: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Apostólico:</a:t>
            </a:r>
            <a:r>
              <a:rPr lang="es-ES" altLang="es-ES" sz="2000" dirty="0">
                <a:latin typeface="Tahoma" panose="020B0604030504040204" pitchFamily="34" charset="0"/>
              </a:rPr>
              <a:t> 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Confirmación del E. Santo a través de la comunidad.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Vocación carismática.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Estilo de vida.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Se destacan Pablo y Bernabé.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800" b="1" i="1" dirty="0">
                <a:latin typeface="Tahoma" panose="020B0604030504040204" pitchFamily="34" charset="0"/>
              </a:rPr>
              <a:t>Coordinación</a:t>
            </a:r>
            <a:r>
              <a:rPr lang="es-ES" altLang="es-ES" sz="2000" b="1" i="1" dirty="0">
                <a:latin typeface="Tahoma" panose="020B0604030504040204" pitchFamily="34" charset="0"/>
              </a:rPr>
              <a:t>: 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Se elige un consejo de ancianos.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Se elige un coordinador para para animar a la comunidad.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Se destacan: María, madre de Juan Marcos, Tabita; Lidia.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s-ES" altLang="es-ES" sz="1900" dirty="0">
              <a:latin typeface="Tahoma" panose="020B0604030504040204" pitchFamily="34" charset="0"/>
            </a:endParaRPr>
          </a:p>
        </p:txBody>
      </p:sp>
      <p:sp>
        <p:nvSpPr>
          <p:cNvPr id="5" name="WordArt 5">
            <a:extLst>
              <a:ext uri="{FF2B5EF4-FFF2-40B4-BE49-F238E27FC236}">
                <a16:creationId xmlns:a16="http://schemas.microsoft.com/office/drawing/2014/main" id="{2AA84A0C-97C1-43DA-B2B3-D6BBBACC67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9162449" cy="69499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Servicios y ministerios para la comunidad</a:t>
            </a:r>
          </a:p>
        </p:txBody>
      </p:sp>
      <p:pic>
        <p:nvPicPr>
          <p:cNvPr id="26628" name="Imagen 6">
            <a:extLst>
              <a:ext uri="{FF2B5EF4-FFF2-40B4-BE49-F238E27FC236}">
                <a16:creationId xmlns:a16="http://schemas.microsoft.com/office/drawing/2014/main" id="{4A7AD066-2D61-4719-B420-2356ACF4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63800"/>
            <a:ext cx="28844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>
            <a:extLst>
              <a:ext uri="{FF2B5EF4-FFF2-40B4-BE49-F238E27FC236}">
                <a16:creationId xmlns:a16="http://schemas.microsoft.com/office/drawing/2014/main" id="{D056C290-BDF1-4B34-83A9-C951E38B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4967287" cy="6070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100" b="1" dirty="0">
                <a:latin typeface="Tahoma" panose="020B0604030504040204" pitchFamily="34" charset="0"/>
              </a:rPr>
              <a:t>Ministerios: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2000" b="1" i="1" dirty="0">
                <a:latin typeface="Tahoma" panose="020B0604030504040204" pitchFamily="34" charset="0"/>
              </a:rPr>
              <a:t>Misionero:</a:t>
            </a:r>
            <a:r>
              <a:rPr lang="es-ES" altLang="es-ES" sz="2000" dirty="0">
                <a:latin typeface="Tahoma" panose="020B0604030504040204" pitchFamily="34" charset="0"/>
              </a:rPr>
              <a:t> 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Juan Marcos.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Silas y Timoteo.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Priscila y Aquila</a:t>
            </a:r>
          </a:p>
          <a:p>
            <a:pPr marL="108585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Apolo.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" sz="1800" b="1" i="1" dirty="0">
                <a:latin typeface="Tahoma" panose="020B0604030504040204" pitchFamily="34" charset="0"/>
              </a:rPr>
              <a:t>Colaboradores</a:t>
            </a:r>
            <a:r>
              <a:rPr lang="es-ES" altLang="es-ES" sz="2000" b="1" i="1" dirty="0">
                <a:latin typeface="Tahoma" panose="020B0604030504040204" pitchFamily="34" charset="0"/>
              </a:rPr>
              <a:t>: 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Hacer posible que la comunidad se fortalezca.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Prestan su casa para las reuniones.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Donan sus bienes.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Hospedan a misioneros.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1800" dirty="0">
                <a:latin typeface="Tahoma" panose="020B0604030504040204" pitchFamily="34" charset="0"/>
              </a:rPr>
              <a:t>Constituyen redes cristianas de solidaridad.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s-ES" altLang="es-ES" sz="1900" dirty="0">
              <a:latin typeface="Tahoma" panose="020B0604030504040204" pitchFamily="34" charset="0"/>
            </a:endParaRPr>
          </a:p>
        </p:txBody>
      </p:sp>
      <p:sp>
        <p:nvSpPr>
          <p:cNvPr id="5" name="WordArt 5">
            <a:extLst>
              <a:ext uri="{FF2B5EF4-FFF2-40B4-BE49-F238E27FC236}">
                <a16:creationId xmlns:a16="http://schemas.microsoft.com/office/drawing/2014/main" id="{B1050D90-D0DA-46D8-8D8C-F6611C5FD0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9162449" cy="69499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3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Servicios y ministerios para la comunidad</a:t>
            </a:r>
          </a:p>
        </p:txBody>
      </p:sp>
      <p:pic>
        <p:nvPicPr>
          <p:cNvPr id="27652" name="Imagen 6">
            <a:extLst>
              <a:ext uri="{FF2B5EF4-FFF2-40B4-BE49-F238E27FC236}">
                <a16:creationId xmlns:a16="http://schemas.microsoft.com/office/drawing/2014/main" id="{58F8D3B7-180E-4DFE-B576-FFD2C98C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4005263"/>
            <a:ext cx="19812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n 8">
            <a:extLst>
              <a:ext uri="{FF2B5EF4-FFF2-40B4-BE49-F238E27FC236}">
                <a16:creationId xmlns:a16="http://schemas.microsoft.com/office/drawing/2014/main" id="{59C92466-7828-4EBD-A110-2F97585F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1268413"/>
            <a:ext cx="1981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extLst>
              <a:ext uri="{FF2B5EF4-FFF2-40B4-BE49-F238E27FC236}">
                <a16:creationId xmlns:a16="http://schemas.microsoft.com/office/drawing/2014/main" id="{5E195D46-D3D0-431B-A814-C2E2F99A40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4114800"/>
            <a:ext cx="3886200" cy="1219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El Señor nos bendiga</a:t>
            </a: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5E8B6F7D-E6BC-45DB-9F71-20D15C76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70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C" altLang="es-ES" sz="4000">
                <a:latin typeface="Tahoma" panose="020B0604030504040204" pitchFamily="34" charset="0"/>
              </a:rPr>
              <a:t>¡Hasta la próxima!</a:t>
            </a:r>
            <a:endParaRPr lang="es-ES" altLang="es-ES" sz="4000">
              <a:latin typeface="Tahoma" panose="020B0604030504040204" pitchFamily="34" charset="0"/>
            </a:endParaRPr>
          </a:p>
        </p:txBody>
      </p:sp>
      <p:pic>
        <p:nvPicPr>
          <p:cNvPr id="28676" name="Imagen 2">
            <a:extLst>
              <a:ext uri="{FF2B5EF4-FFF2-40B4-BE49-F238E27FC236}">
                <a16:creationId xmlns:a16="http://schemas.microsoft.com/office/drawing/2014/main" id="{73AB27AD-5A1E-43C3-8112-B967AAF4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611188"/>
            <a:ext cx="35988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745A8F09-25F1-4D45-B23A-6721AE0AB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1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45061" name="WordArt 5">
            <a:extLst>
              <a:ext uri="{FF2B5EF4-FFF2-40B4-BE49-F238E27FC236}">
                <a16:creationId xmlns:a16="http://schemas.microsoft.com/office/drawing/2014/main" id="{DF9732D9-FB4E-4BA7-A3FC-1A5470D686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540" y="1394656"/>
            <a:ext cx="8280920" cy="91440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El libro de los Hechos de los Apóstoles</a:t>
            </a:r>
          </a:p>
        </p:txBody>
      </p:sp>
      <p:pic>
        <p:nvPicPr>
          <p:cNvPr id="4100" name="Imagen 2">
            <a:extLst>
              <a:ext uri="{FF2B5EF4-FFF2-40B4-BE49-F238E27FC236}">
                <a16:creationId xmlns:a16="http://schemas.microsoft.com/office/drawing/2014/main" id="{C5FF73DE-BBDD-4580-A099-1844E5F6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09813"/>
            <a:ext cx="38163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2">
            <a:extLst>
              <a:ext uri="{FF2B5EF4-FFF2-40B4-BE49-F238E27FC236}">
                <a16:creationId xmlns:a16="http://schemas.microsoft.com/office/drawing/2014/main" id="{996A1A63-278D-4D88-9698-3900A22FE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333750"/>
            <a:ext cx="300037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200">
                <a:latin typeface="Tahoma" panose="020B0604030504040204" pitchFamily="34" charset="0"/>
                <a:cs typeface="Tahoma" panose="020B0604030504040204" pitchFamily="34" charset="0"/>
              </a:rPr>
              <a:t>Para saborear la riqueza de este libro vamos a realizar la técnica de preguntas y respuestas.  </a:t>
            </a: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>
            <a:extLst>
              <a:ext uri="{FF2B5EF4-FFF2-40B4-BE49-F238E27FC236}">
                <a16:creationId xmlns:a16="http://schemas.microsoft.com/office/drawing/2014/main" id="{FC9FAEF6-007B-4D1C-8515-535F2D0B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5900"/>
            <a:ext cx="6697662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s-ES" altLang="es-E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¿Por qué se llama                       Hechos de los Apóstoles?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95271C7A-F004-4EDB-AA5F-4B33775EF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884363"/>
            <a:ext cx="48180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Tahoma" panose="020B0604030504040204" pitchFamily="34" charset="0"/>
              </a:rPr>
              <a:t>“</a:t>
            </a:r>
            <a:r>
              <a:rPr lang="es-ES" altLang="es-ES" sz="2200" b="1" i="1">
                <a:latin typeface="Tahoma" panose="020B0604030504040204" pitchFamily="34" charset="0"/>
              </a:rPr>
              <a:t>Hechos”</a:t>
            </a:r>
            <a:r>
              <a:rPr lang="es-ES" altLang="es-ES" sz="2200">
                <a:latin typeface="Tahoma" panose="020B0604030504040204" pitchFamily="34" charset="0"/>
              </a:rPr>
              <a:t>: Lucas cuenta las hechos y las prácticas de algunos seguidores de Jesús.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200" i="1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200" b="1" i="1">
                <a:latin typeface="Tahoma" panose="020B0604030504040204" pitchFamily="34" charset="0"/>
              </a:rPr>
              <a:t>“de los Apóstoles”</a:t>
            </a:r>
            <a:r>
              <a:rPr lang="es-ES" altLang="es-ES" sz="2200">
                <a:latin typeface="Tahoma" panose="020B0604030504040204" pitchFamily="34" charset="0"/>
              </a:rPr>
              <a:t>: Los actores son los enviados por Jesús, como Juan, Felipe, Santiago, y sobre todo, Pedro y Pablo.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2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200">
                <a:latin typeface="Tahoma" panose="020B0604030504040204" pitchFamily="34" charset="0"/>
              </a:rPr>
              <a:t>A este libro algunos lo llaman: “Hechos de Pedro y Pablo”, otros “El Evangelio del Espíritu Santo”, por ser este el protagonista principal.</a:t>
            </a:r>
          </a:p>
        </p:txBody>
      </p:sp>
      <p:pic>
        <p:nvPicPr>
          <p:cNvPr id="5124" name="Imagen 2">
            <a:extLst>
              <a:ext uri="{FF2B5EF4-FFF2-40B4-BE49-F238E27FC236}">
                <a16:creationId xmlns:a16="http://schemas.microsoft.com/office/drawing/2014/main" id="{18C694F4-2FD2-4A40-A01F-AEB276F2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884363"/>
            <a:ext cx="27051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20A780FD-B123-4D4D-BB14-78FFAA4E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92150"/>
            <a:ext cx="65532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E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¿Quién lo escribió y cuándo?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36D3B546-F002-4510-8111-8DBD23C19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20938"/>
            <a:ext cx="51133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La Iglesia lo atribuye a Lucas (autor del tercer Evangelio).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s-ES" altLang="es-ES" sz="1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Lucas es un griego convertido al cristianismo, que investiga como un buen historiador.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s-ES" altLang="es-ES" sz="1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Se escribe hacia los años 80-85 d.C. en algún lugar de Asia o de Grecia.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s-ES" altLang="es-ES" sz="1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Lucas es el médico, compañero de Pablo (Col 4,14).</a:t>
            </a:r>
          </a:p>
        </p:txBody>
      </p:sp>
      <p:pic>
        <p:nvPicPr>
          <p:cNvPr id="6148" name="Imagen 2">
            <a:extLst>
              <a:ext uri="{FF2B5EF4-FFF2-40B4-BE49-F238E27FC236}">
                <a16:creationId xmlns:a16="http://schemas.microsoft.com/office/drawing/2014/main" id="{01367ACD-60E4-495C-8C31-3A09127B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39950"/>
            <a:ext cx="251936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extLst>
              <a:ext uri="{FF2B5EF4-FFF2-40B4-BE49-F238E27FC236}">
                <a16:creationId xmlns:a16="http://schemas.microsoft.com/office/drawing/2014/main" id="{8AD1EB86-9459-4D9E-9ACC-F166280D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7343775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E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¿Qué relación tiene con el</a:t>
            </a:r>
          </a:p>
          <a:p>
            <a:pPr eaLnBrk="1" hangingPunct="1">
              <a:defRPr/>
            </a:pPr>
            <a:r>
              <a:rPr lang="es-ES" altLang="es-E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Evangelio de Lucas?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BCDD5415-8FDD-4E7D-891E-A46D18BB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05038"/>
            <a:ext cx="495935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Ambos libros tienen como tema principal “</a:t>
            </a:r>
            <a:r>
              <a:rPr lang="es-ES" altLang="es-ES" sz="2200" b="1" i="1">
                <a:latin typeface="Tahoma" panose="020B0604030504040204" pitchFamily="34" charset="0"/>
              </a:rPr>
              <a:t>La Resurrección de Jesús”.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s-ES" altLang="es-ES" sz="1000" b="1" i="1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Realización de todas las promesas hechas por Dios al pueblo a lo largo de la Historia de la Salvación.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s-ES" altLang="es-ES" sz="1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El Espíritu Santo nos acompaña y anima la vida de las comunidades.</a:t>
            </a:r>
          </a:p>
        </p:txBody>
      </p:sp>
      <p:pic>
        <p:nvPicPr>
          <p:cNvPr id="7172" name="Imagen 2">
            <a:extLst>
              <a:ext uri="{FF2B5EF4-FFF2-40B4-BE49-F238E27FC236}">
                <a16:creationId xmlns:a16="http://schemas.microsoft.com/office/drawing/2014/main" id="{BC9AE360-A34F-4023-AE9A-48DD7F2B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09713"/>
            <a:ext cx="24479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>
            <a:extLst>
              <a:ext uri="{FF2B5EF4-FFF2-40B4-BE49-F238E27FC236}">
                <a16:creationId xmlns:a16="http://schemas.microsoft.com/office/drawing/2014/main" id="{2139A29B-E0F4-4447-B9DA-155A3F19D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23863"/>
            <a:ext cx="6335713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E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¿Para qué se escribió?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2075AE13-D76D-43DC-ABAE-D5704C44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05263"/>
            <a:ext cx="7558088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Para contarnos todo lo que sucedió con Jesús, y mostrarnos que Jesús continúa actuando por medio del Espíritu Santo.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s-ES" altLang="es-ES" sz="2200"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También para presentar el trabajo misionero de los apóstoles, sobre todo de Pedro y de Pablo que se extiende por todo el mundo, de Jerusalén hasta Roma.</a:t>
            </a:r>
          </a:p>
        </p:txBody>
      </p:sp>
      <p:pic>
        <p:nvPicPr>
          <p:cNvPr id="8196" name="Imagen 2">
            <a:extLst>
              <a:ext uri="{FF2B5EF4-FFF2-40B4-BE49-F238E27FC236}">
                <a16:creationId xmlns:a16="http://schemas.microsoft.com/office/drawing/2014/main" id="{369185CB-5534-4FEF-A4ED-F18B8308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79513"/>
            <a:ext cx="3767137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>
            <a:extLst>
              <a:ext uri="{FF2B5EF4-FFF2-40B4-BE49-F238E27FC236}">
                <a16:creationId xmlns:a16="http://schemas.microsoft.com/office/drawing/2014/main" id="{D2D4177C-D07B-43D0-B320-5DD0A1CEE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487363"/>
            <a:ext cx="6696075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E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¿De qué habla?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E9616167-9481-474D-909B-17694992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4076700"/>
            <a:ext cx="6946900" cy="2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Narra la historia teológica de los primeros 30 años de las comunidades.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s-ES" altLang="es-ES" sz="22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Esta historia se extiende desde la desaparición de Jesús hasta la llegada de Pablo a Roma. Así, se confirma que la Palabra de Dios llegó “a los confines del mundo”.</a:t>
            </a:r>
          </a:p>
        </p:txBody>
      </p:sp>
      <p:pic>
        <p:nvPicPr>
          <p:cNvPr id="9220" name="Imagen 2">
            <a:extLst>
              <a:ext uri="{FF2B5EF4-FFF2-40B4-BE49-F238E27FC236}">
                <a16:creationId xmlns:a16="http://schemas.microsoft.com/office/drawing/2014/main" id="{122D5838-FFA5-4BD8-8B8E-F67ED156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392238"/>
            <a:ext cx="43910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>
            <a:extLst>
              <a:ext uri="{FF2B5EF4-FFF2-40B4-BE49-F238E27FC236}">
                <a16:creationId xmlns:a16="http://schemas.microsoft.com/office/drawing/2014/main" id="{A854DEB6-459B-4248-A195-3D61D047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74650"/>
            <a:ext cx="6697662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E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¿Qué problemas tenían las Comunidades?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C123A6C0-0803-4242-B65B-A9F5C2E6A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60575"/>
            <a:ext cx="4824412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La muerte de los líderes apostólicos.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s-ES" altLang="es-ES" sz="1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Persecución por las autoridades romanas y  judías. </a:t>
            </a:r>
          </a:p>
          <a:p>
            <a:pPr eaLnBrk="1" hangingPunct="1">
              <a:lnSpc>
                <a:spcPct val="4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s-ES" altLang="es-ES" sz="22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s-ES" altLang="es-ES" sz="2200">
                <a:latin typeface="Tahoma" panose="020B0604030504040204" pitchFamily="34" charset="0"/>
              </a:rPr>
              <a:t>Crisis internas: 	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200">
                <a:latin typeface="Tahoma" panose="020B0604030504040204" pitchFamily="34" charset="0"/>
              </a:rPr>
              <a:t>Crecimiento de la Iglesia.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200">
                <a:latin typeface="Tahoma" panose="020B0604030504040204" pitchFamily="34" charset="0"/>
              </a:rPr>
              <a:t>Aparición de nuevos líderes.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200">
                <a:latin typeface="Tahoma" panose="020B0604030504040204" pitchFamily="34" charset="0"/>
              </a:rPr>
              <a:t>El ingreso de paganos.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" sz="2200">
                <a:latin typeface="Tahoma" panose="020B0604030504040204" pitchFamily="34" charset="0"/>
              </a:rPr>
              <a:t>Confusión por doctrinas falsas.</a:t>
            </a:r>
          </a:p>
        </p:txBody>
      </p:sp>
      <p:pic>
        <p:nvPicPr>
          <p:cNvPr id="10244" name="Imagen 2">
            <a:extLst>
              <a:ext uri="{FF2B5EF4-FFF2-40B4-BE49-F238E27FC236}">
                <a16:creationId xmlns:a16="http://schemas.microsoft.com/office/drawing/2014/main" id="{648AF168-B06A-471E-8EF8-7F8A3970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166938"/>
            <a:ext cx="29686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1713</Words>
  <Application>Microsoft Office PowerPoint</Application>
  <PresentationFormat>Presentación en pantalla (4:3)</PresentationFormat>
  <Paragraphs>191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High Tower Text</vt:lpstr>
      <vt:lpstr>Tahoma</vt:lpstr>
      <vt:lpstr>Tempus Sans ITC</vt:lpstr>
      <vt:lpstr>Times New Roman</vt:lpstr>
      <vt:lpstr>Viner Hand ITC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ALBO</dc:creator>
  <cp:lastModifiedBy>Lauren Fernández</cp:lastModifiedBy>
  <cp:revision>71</cp:revision>
  <dcterms:created xsi:type="dcterms:W3CDTF">2007-07-22T14:01:30Z</dcterms:created>
  <dcterms:modified xsi:type="dcterms:W3CDTF">2022-06-20T21:19:27Z</dcterms:modified>
</cp:coreProperties>
</file>