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416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306" r:id="rId17"/>
    <p:sldId id="307" r:id="rId18"/>
    <p:sldId id="308" r:id="rId19"/>
    <p:sldId id="309" r:id="rId20"/>
    <p:sldId id="310" r:id="rId21"/>
    <p:sldId id="326" r:id="rId22"/>
    <p:sldId id="315" r:id="rId23"/>
    <p:sldId id="316" r:id="rId24"/>
    <p:sldId id="317" r:id="rId25"/>
    <p:sldId id="321" r:id="rId26"/>
    <p:sldId id="322" r:id="rId27"/>
    <p:sldId id="324" r:id="rId28"/>
    <p:sldId id="325" r:id="rId29"/>
    <p:sldId id="327" r:id="rId30"/>
    <p:sldId id="328" r:id="rId31"/>
    <p:sldId id="329" r:id="rId32"/>
    <p:sldId id="385" r:id="rId33"/>
    <p:sldId id="341" r:id="rId34"/>
    <p:sldId id="387" r:id="rId35"/>
    <p:sldId id="386" r:id="rId36"/>
    <p:sldId id="388" r:id="rId37"/>
    <p:sldId id="389" r:id="rId38"/>
    <p:sldId id="390" r:id="rId39"/>
    <p:sldId id="384" r:id="rId40"/>
    <p:sldId id="391" r:id="rId41"/>
    <p:sldId id="414" r:id="rId42"/>
    <p:sldId id="392" r:id="rId43"/>
    <p:sldId id="393" r:id="rId44"/>
    <p:sldId id="394" r:id="rId45"/>
    <p:sldId id="399" r:id="rId46"/>
    <p:sldId id="404" r:id="rId47"/>
    <p:sldId id="401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258" r:id="rId56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D4FBFC"/>
    <a:srgbClr val="660033"/>
    <a:srgbClr val="DCF0DD"/>
    <a:srgbClr val="FFFBC5"/>
    <a:srgbClr val="F0E1F7"/>
    <a:srgbClr val="FBDBCD"/>
    <a:srgbClr val="C4C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581" autoAdjust="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5CF3D6-6E5C-48AD-A2D9-DC05588C88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9AE2B91-5AAF-4198-B6EF-CA43633987D2}">
      <dgm:prSet phldrT="[Texto]"/>
      <dgm:spPr>
        <a:solidFill>
          <a:srgbClr val="FFC000"/>
        </a:solidFill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Ap</a:t>
          </a:r>
          <a:r>
            <a:rPr lang="es-ES" b="1" dirty="0">
              <a:solidFill>
                <a:schemeClr val="tx1"/>
              </a:solidFill>
            </a:rPr>
            <a:t> 1,3</a:t>
          </a:r>
        </a:p>
      </dgm:t>
    </dgm:pt>
    <dgm:pt modelId="{0BB23F81-C8E7-49D0-9F64-A304A35D6ABD}" type="parTrans" cxnId="{9F794171-A8DA-40F9-8858-930216B1070A}">
      <dgm:prSet/>
      <dgm:spPr/>
      <dgm:t>
        <a:bodyPr/>
        <a:lstStyle/>
        <a:p>
          <a:endParaRPr lang="es-ES"/>
        </a:p>
      </dgm:t>
    </dgm:pt>
    <dgm:pt modelId="{9ABC73A8-DCAE-4DE9-92C0-02CCACFE3F82}" type="sibTrans" cxnId="{9F794171-A8DA-40F9-8858-930216B1070A}">
      <dgm:prSet/>
      <dgm:spPr/>
      <dgm:t>
        <a:bodyPr/>
        <a:lstStyle/>
        <a:p>
          <a:endParaRPr lang="es-ES"/>
        </a:p>
      </dgm:t>
    </dgm:pt>
    <dgm:pt modelId="{59C74792-98C6-46AE-8161-1A730B75AE7F}">
      <dgm:prSet phldrT="[Texto]"/>
      <dgm:spPr>
        <a:solidFill>
          <a:srgbClr val="00B0F0"/>
        </a:solidFill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Ap</a:t>
          </a:r>
          <a:r>
            <a:rPr lang="es-ES" b="1" dirty="0">
              <a:solidFill>
                <a:schemeClr val="tx1"/>
              </a:solidFill>
            </a:rPr>
            <a:t> 14,13</a:t>
          </a:r>
        </a:p>
      </dgm:t>
    </dgm:pt>
    <dgm:pt modelId="{1915DCFD-0B02-45BA-A6F3-0F587853D3B3}" type="parTrans" cxnId="{DFEAA6BC-44A1-4ED0-8DD0-F23CB44AD28F}">
      <dgm:prSet/>
      <dgm:spPr/>
      <dgm:t>
        <a:bodyPr/>
        <a:lstStyle/>
        <a:p>
          <a:endParaRPr lang="es-ES"/>
        </a:p>
      </dgm:t>
    </dgm:pt>
    <dgm:pt modelId="{D1D49BD5-B6E7-4F2C-BCC0-F159115199A3}" type="sibTrans" cxnId="{DFEAA6BC-44A1-4ED0-8DD0-F23CB44AD28F}">
      <dgm:prSet/>
      <dgm:spPr/>
      <dgm:t>
        <a:bodyPr/>
        <a:lstStyle/>
        <a:p>
          <a:endParaRPr lang="es-ES"/>
        </a:p>
      </dgm:t>
    </dgm:pt>
    <dgm:pt modelId="{EF2A5A68-41D9-44E2-B53B-9BFC7EA2A9A1}">
      <dgm:prSet phldrT="[Texto]"/>
      <dgm:spPr>
        <a:solidFill>
          <a:srgbClr val="0070C0"/>
        </a:solidFill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Ap</a:t>
          </a:r>
          <a:r>
            <a:rPr lang="es-ES" b="1" dirty="0">
              <a:solidFill>
                <a:schemeClr val="tx1"/>
              </a:solidFill>
            </a:rPr>
            <a:t> 16,15</a:t>
          </a:r>
        </a:p>
      </dgm:t>
    </dgm:pt>
    <dgm:pt modelId="{256099D9-A300-4CE3-9676-7461C56BF6AB}" type="parTrans" cxnId="{B29A66CF-1F9C-4143-AA49-B70BE6F2528F}">
      <dgm:prSet/>
      <dgm:spPr/>
      <dgm:t>
        <a:bodyPr/>
        <a:lstStyle/>
        <a:p>
          <a:endParaRPr lang="es-ES"/>
        </a:p>
      </dgm:t>
    </dgm:pt>
    <dgm:pt modelId="{02C8A8BC-3AC0-40B8-9DBD-383ED971C767}" type="sibTrans" cxnId="{B29A66CF-1F9C-4143-AA49-B70BE6F2528F}">
      <dgm:prSet/>
      <dgm:spPr/>
      <dgm:t>
        <a:bodyPr/>
        <a:lstStyle/>
        <a:p>
          <a:endParaRPr lang="es-ES"/>
        </a:p>
      </dgm:t>
    </dgm:pt>
    <dgm:pt modelId="{69F45229-C173-4192-B6C4-0DEA4C2B377B}">
      <dgm:prSet phldrT="[Texto]"/>
      <dgm:spPr>
        <a:solidFill>
          <a:srgbClr val="92D050"/>
        </a:solidFill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Ap</a:t>
          </a:r>
          <a:r>
            <a:rPr lang="es-ES" b="1" dirty="0">
              <a:solidFill>
                <a:schemeClr val="tx1"/>
              </a:solidFill>
            </a:rPr>
            <a:t> 19,9</a:t>
          </a:r>
        </a:p>
      </dgm:t>
    </dgm:pt>
    <dgm:pt modelId="{2761D135-ABCA-4BC5-B08C-D56A8DCF8A24}" type="parTrans" cxnId="{3ABC0549-EDE7-4AB5-94D4-D605D05C2C34}">
      <dgm:prSet/>
      <dgm:spPr/>
      <dgm:t>
        <a:bodyPr/>
        <a:lstStyle/>
        <a:p>
          <a:endParaRPr lang="es-ES"/>
        </a:p>
      </dgm:t>
    </dgm:pt>
    <dgm:pt modelId="{7B53F047-DD3E-4709-AC9A-0A17FD619C17}" type="sibTrans" cxnId="{3ABC0549-EDE7-4AB5-94D4-D605D05C2C34}">
      <dgm:prSet/>
      <dgm:spPr/>
      <dgm:t>
        <a:bodyPr/>
        <a:lstStyle/>
        <a:p>
          <a:endParaRPr lang="es-ES"/>
        </a:p>
      </dgm:t>
    </dgm:pt>
    <dgm:pt modelId="{E67328DB-688B-46CB-9711-036981F4CBF1}">
      <dgm:prSet phldrT="[Texto]"/>
      <dgm:spPr>
        <a:solidFill>
          <a:srgbClr val="C00000"/>
        </a:solidFill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Ap</a:t>
          </a:r>
          <a:r>
            <a:rPr lang="es-ES" b="1" dirty="0">
              <a:solidFill>
                <a:schemeClr val="tx1"/>
              </a:solidFill>
            </a:rPr>
            <a:t> 20,6</a:t>
          </a:r>
        </a:p>
      </dgm:t>
    </dgm:pt>
    <dgm:pt modelId="{A904E91D-DE4F-4743-9720-3371FDCAA6F4}" type="parTrans" cxnId="{5E8B67B0-013A-4418-95A8-17CBFD4A9B32}">
      <dgm:prSet/>
      <dgm:spPr/>
      <dgm:t>
        <a:bodyPr/>
        <a:lstStyle/>
        <a:p>
          <a:endParaRPr lang="es-ES"/>
        </a:p>
      </dgm:t>
    </dgm:pt>
    <dgm:pt modelId="{1BB00A25-3F5A-4726-BA86-4EBE592C6543}" type="sibTrans" cxnId="{5E8B67B0-013A-4418-95A8-17CBFD4A9B32}">
      <dgm:prSet/>
      <dgm:spPr/>
      <dgm:t>
        <a:bodyPr/>
        <a:lstStyle/>
        <a:p>
          <a:endParaRPr lang="es-ES"/>
        </a:p>
      </dgm:t>
    </dgm:pt>
    <dgm:pt modelId="{F9EDBE01-F855-4FB4-9E7C-825225387F2E}">
      <dgm:prSet phldrT="[Texto]"/>
      <dgm:spPr>
        <a:solidFill>
          <a:srgbClr val="FFFF00"/>
        </a:solidFill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Ap</a:t>
          </a:r>
          <a:r>
            <a:rPr lang="es-ES" b="1" dirty="0">
              <a:solidFill>
                <a:schemeClr val="tx1"/>
              </a:solidFill>
            </a:rPr>
            <a:t> 22,7</a:t>
          </a:r>
        </a:p>
      </dgm:t>
    </dgm:pt>
    <dgm:pt modelId="{ED043C9A-76B3-476B-AE46-17A0D1D8BC55}" type="parTrans" cxnId="{3F4C6EB9-894E-46C5-9AA3-63E9FD7B109E}">
      <dgm:prSet/>
      <dgm:spPr/>
      <dgm:t>
        <a:bodyPr/>
        <a:lstStyle/>
        <a:p>
          <a:endParaRPr lang="es-ES"/>
        </a:p>
      </dgm:t>
    </dgm:pt>
    <dgm:pt modelId="{475C2E4A-861A-4F08-AEC4-4B19DC352592}" type="sibTrans" cxnId="{3F4C6EB9-894E-46C5-9AA3-63E9FD7B109E}">
      <dgm:prSet/>
      <dgm:spPr/>
      <dgm:t>
        <a:bodyPr/>
        <a:lstStyle/>
        <a:p>
          <a:endParaRPr lang="es-ES"/>
        </a:p>
      </dgm:t>
    </dgm:pt>
    <dgm:pt modelId="{8B9F7E5F-4AEC-446F-9C02-94FB9FDEBBE8}">
      <dgm:prSet phldrT="[Texto]"/>
      <dgm:spPr>
        <a:solidFill>
          <a:srgbClr val="7030A0"/>
        </a:solidFill>
      </dgm:spPr>
      <dgm:t>
        <a:bodyPr/>
        <a:lstStyle/>
        <a:p>
          <a:r>
            <a:rPr lang="es-ES" b="1" dirty="0" err="1">
              <a:solidFill>
                <a:schemeClr val="tx1"/>
              </a:solidFill>
            </a:rPr>
            <a:t>Ap</a:t>
          </a:r>
          <a:r>
            <a:rPr lang="es-ES" b="1" dirty="0">
              <a:solidFill>
                <a:schemeClr val="tx1"/>
              </a:solidFill>
            </a:rPr>
            <a:t> 22,14</a:t>
          </a:r>
        </a:p>
      </dgm:t>
    </dgm:pt>
    <dgm:pt modelId="{1BF35164-9326-4789-8233-2BEC7EFAAC94}" type="parTrans" cxnId="{FD39D5D6-AFD4-4156-9C75-6D7807E1C7E5}">
      <dgm:prSet/>
      <dgm:spPr/>
      <dgm:t>
        <a:bodyPr/>
        <a:lstStyle/>
        <a:p>
          <a:endParaRPr lang="es-ES"/>
        </a:p>
      </dgm:t>
    </dgm:pt>
    <dgm:pt modelId="{CEB0A6BD-27F7-423C-93D2-F326F1516B62}" type="sibTrans" cxnId="{FD39D5D6-AFD4-4156-9C75-6D7807E1C7E5}">
      <dgm:prSet/>
      <dgm:spPr/>
      <dgm:t>
        <a:bodyPr/>
        <a:lstStyle/>
        <a:p>
          <a:endParaRPr lang="es-ES"/>
        </a:p>
      </dgm:t>
    </dgm:pt>
    <dgm:pt modelId="{074056F2-D03F-40DA-BB5F-A615C56C1058}" type="pres">
      <dgm:prSet presAssocID="{CA5CF3D6-6E5C-48AD-A2D9-DC05588C8860}" presName="Name0" presStyleCnt="0">
        <dgm:presLayoutVars>
          <dgm:dir/>
          <dgm:resizeHandles val="exact"/>
        </dgm:presLayoutVars>
      </dgm:prSet>
      <dgm:spPr/>
    </dgm:pt>
    <dgm:pt modelId="{094D3C14-6DF9-4336-8237-9B3DDE46A7A4}" type="pres">
      <dgm:prSet presAssocID="{09AE2B91-5AAF-4198-B6EF-CA43633987D2}" presName="node" presStyleLbl="node1" presStyleIdx="0" presStyleCnt="7">
        <dgm:presLayoutVars>
          <dgm:bulletEnabled val="1"/>
        </dgm:presLayoutVars>
      </dgm:prSet>
      <dgm:spPr/>
    </dgm:pt>
    <dgm:pt modelId="{4286FA6E-5F68-43BB-9B49-120E3D35F875}" type="pres">
      <dgm:prSet presAssocID="{9ABC73A8-DCAE-4DE9-92C0-02CCACFE3F82}" presName="sibTrans" presStyleLbl="sibTrans2D1" presStyleIdx="0" presStyleCnt="6"/>
      <dgm:spPr/>
    </dgm:pt>
    <dgm:pt modelId="{8E020F3B-36D1-4DAC-9BFB-40B3A8F66772}" type="pres">
      <dgm:prSet presAssocID="{9ABC73A8-DCAE-4DE9-92C0-02CCACFE3F82}" presName="connectorText" presStyleLbl="sibTrans2D1" presStyleIdx="0" presStyleCnt="6"/>
      <dgm:spPr/>
    </dgm:pt>
    <dgm:pt modelId="{73357EBA-4E8B-4494-981C-707926F7B2DC}" type="pres">
      <dgm:prSet presAssocID="{59C74792-98C6-46AE-8161-1A730B75AE7F}" presName="node" presStyleLbl="node1" presStyleIdx="1" presStyleCnt="7">
        <dgm:presLayoutVars>
          <dgm:bulletEnabled val="1"/>
        </dgm:presLayoutVars>
      </dgm:prSet>
      <dgm:spPr/>
    </dgm:pt>
    <dgm:pt modelId="{26432A98-A54B-4A4B-8E31-882EF5A84649}" type="pres">
      <dgm:prSet presAssocID="{D1D49BD5-B6E7-4F2C-BCC0-F159115199A3}" presName="sibTrans" presStyleLbl="sibTrans2D1" presStyleIdx="1" presStyleCnt="6"/>
      <dgm:spPr/>
    </dgm:pt>
    <dgm:pt modelId="{4DE47881-6CAE-4D08-98CD-BBA43D785AC4}" type="pres">
      <dgm:prSet presAssocID="{D1D49BD5-B6E7-4F2C-BCC0-F159115199A3}" presName="connectorText" presStyleLbl="sibTrans2D1" presStyleIdx="1" presStyleCnt="6"/>
      <dgm:spPr/>
    </dgm:pt>
    <dgm:pt modelId="{E4E75777-83D1-4AB1-89DE-DBDC38350D11}" type="pres">
      <dgm:prSet presAssocID="{EF2A5A68-41D9-44E2-B53B-9BFC7EA2A9A1}" presName="node" presStyleLbl="node1" presStyleIdx="2" presStyleCnt="7">
        <dgm:presLayoutVars>
          <dgm:bulletEnabled val="1"/>
        </dgm:presLayoutVars>
      </dgm:prSet>
      <dgm:spPr/>
    </dgm:pt>
    <dgm:pt modelId="{75676D51-8F7F-48E8-926E-CAC700B07A76}" type="pres">
      <dgm:prSet presAssocID="{02C8A8BC-3AC0-40B8-9DBD-383ED971C767}" presName="sibTrans" presStyleLbl="sibTrans2D1" presStyleIdx="2" presStyleCnt="6"/>
      <dgm:spPr/>
    </dgm:pt>
    <dgm:pt modelId="{EC4A7009-172F-43EC-B82B-E857F8BAE5C2}" type="pres">
      <dgm:prSet presAssocID="{02C8A8BC-3AC0-40B8-9DBD-383ED971C767}" presName="connectorText" presStyleLbl="sibTrans2D1" presStyleIdx="2" presStyleCnt="6"/>
      <dgm:spPr/>
    </dgm:pt>
    <dgm:pt modelId="{DDD2BD08-17C2-4985-A0D0-66DB89D72EBE}" type="pres">
      <dgm:prSet presAssocID="{69F45229-C173-4192-B6C4-0DEA4C2B377B}" presName="node" presStyleLbl="node1" presStyleIdx="3" presStyleCnt="7">
        <dgm:presLayoutVars>
          <dgm:bulletEnabled val="1"/>
        </dgm:presLayoutVars>
      </dgm:prSet>
      <dgm:spPr/>
    </dgm:pt>
    <dgm:pt modelId="{B9E63DC0-83F3-453F-A720-23527D3431E4}" type="pres">
      <dgm:prSet presAssocID="{7B53F047-DD3E-4709-AC9A-0A17FD619C17}" presName="sibTrans" presStyleLbl="sibTrans2D1" presStyleIdx="3" presStyleCnt="6"/>
      <dgm:spPr/>
    </dgm:pt>
    <dgm:pt modelId="{C14176CD-2879-4F36-860B-6C76713D48FC}" type="pres">
      <dgm:prSet presAssocID="{7B53F047-DD3E-4709-AC9A-0A17FD619C17}" presName="connectorText" presStyleLbl="sibTrans2D1" presStyleIdx="3" presStyleCnt="6"/>
      <dgm:spPr/>
    </dgm:pt>
    <dgm:pt modelId="{EA5AC5CD-42EF-4036-B818-AB92587D8206}" type="pres">
      <dgm:prSet presAssocID="{E67328DB-688B-46CB-9711-036981F4CBF1}" presName="node" presStyleLbl="node1" presStyleIdx="4" presStyleCnt="7">
        <dgm:presLayoutVars>
          <dgm:bulletEnabled val="1"/>
        </dgm:presLayoutVars>
      </dgm:prSet>
      <dgm:spPr/>
    </dgm:pt>
    <dgm:pt modelId="{36218CBF-F291-4ACD-8B18-529628D3A3D0}" type="pres">
      <dgm:prSet presAssocID="{1BB00A25-3F5A-4726-BA86-4EBE592C6543}" presName="sibTrans" presStyleLbl="sibTrans2D1" presStyleIdx="4" presStyleCnt="6"/>
      <dgm:spPr/>
    </dgm:pt>
    <dgm:pt modelId="{AB7BF311-347C-43A3-BF61-3AD18F758B4F}" type="pres">
      <dgm:prSet presAssocID="{1BB00A25-3F5A-4726-BA86-4EBE592C6543}" presName="connectorText" presStyleLbl="sibTrans2D1" presStyleIdx="4" presStyleCnt="6"/>
      <dgm:spPr/>
    </dgm:pt>
    <dgm:pt modelId="{0DDB2B16-1CF3-49C7-BDE5-76CB4F4115F3}" type="pres">
      <dgm:prSet presAssocID="{F9EDBE01-F855-4FB4-9E7C-825225387F2E}" presName="node" presStyleLbl="node1" presStyleIdx="5" presStyleCnt="7">
        <dgm:presLayoutVars>
          <dgm:bulletEnabled val="1"/>
        </dgm:presLayoutVars>
      </dgm:prSet>
      <dgm:spPr/>
    </dgm:pt>
    <dgm:pt modelId="{7B2E4518-358C-43BB-8F81-C6D01F14B298}" type="pres">
      <dgm:prSet presAssocID="{475C2E4A-861A-4F08-AEC4-4B19DC352592}" presName="sibTrans" presStyleLbl="sibTrans2D1" presStyleIdx="5" presStyleCnt="6"/>
      <dgm:spPr/>
    </dgm:pt>
    <dgm:pt modelId="{4FBF5D91-AC24-4022-959A-18A49F3A7947}" type="pres">
      <dgm:prSet presAssocID="{475C2E4A-861A-4F08-AEC4-4B19DC352592}" presName="connectorText" presStyleLbl="sibTrans2D1" presStyleIdx="5" presStyleCnt="6"/>
      <dgm:spPr/>
    </dgm:pt>
    <dgm:pt modelId="{457084CC-FC29-48A2-8C60-0EE7E387724F}" type="pres">
      <dgm:prSet presAssocID="{8B9F7E5F-4AEC-446F-9C02-94FB9FDEBBE8}" presName="node" presStyleLbl="node1" presStyleIdx="6" presStyleCnt="7">
        <dgm:presLayoutVars>
          <dgm:bulletEnabled val="1"/>
        </dgm:presLayoutVars>
      </dgm:prSet>
      <dgm:spPr/>
    </dgm:pt>
  </dgm:ptLst>
  <dgm:cxnLst>
    <dgm:cxn modelId="{E5AFCE0B-8E85-4032-91C6-6F01E71A175C}" type="presOf" srcId="{7B53F047-DD3E-4709-AC9A-0A17FD619C17}" destId="{B9E63DC0-83F3-453F-A720-23527D3431E4}" srcOrd="0" destOrd="0" presId="urn:microsoft.com/office/officeart/2005/8/layout/process1"/>
    <dgm:cxn modelId="{79D01217-C0EB-4065-B8C3-D1AD677C6C8D}" type="presOf" srcId="{F9EDBE01-F855-4FB4-9E7C-825225387F2E}" destId="{0DDB2B16-1CF3-49C7-BDE5-76CB4F4115F3}" srcOrd="0" destOrd="0" presId="urn:microsoft.com/office/officeart/2005/8/layout/process1"/>
    <dgm:cxn modelId="{181C6027-BA1B-41B2-AF24-B39133B2A8EA}" type="presOf" srcId="{CA5CF3D6-6E5C-48AD-A2D9-DC05588C8860}" destId="{074056F2-D03F-40DA-BB5F-A615C56C1058}" srcOrd="0" destOrd="0" presId="urn:microsoft.com/office/officeart/2005/8/layout/process1"/>
    <dgm:cxn modelId="{ACD1F844-E2C5-43F5-A1A2-FBA9E21C63A1}" type="presOf" srcId="{9ABC73A8-DCAE-4DE9-92C0-02CCACFE3F82}" destId="{4286FA6E-5F68-43BB-9B49-120E3D35F875}" srcOrd="0" destOrd="0" presId="urn:microsoft.com/office/officeart/2005/8/layout/process1"/>
    <dgm:cxn modelId="{3ABC0549-EDE7-4AB5-94D4-D605D05C2C34}" srcId="{CA5CF3D6-6E5C-48AD-A2D9-DC05588C8860}" destId="{69F45229-C173-4192-B6C4-0DEA4C2B377B}" srcOrd="3" destOrd="0" parTransId="{2761D135-ABCA-4BC5-B08C-D56A8DCF8A24}" sibTransId="{7B53F047-DD3E-4709-AC9A-0A17FD619C17}"/>
    <dgm:cxn modelId="{77B8C269-04B9-490E-B448-E9AA1DE912EB}" type="presOf" srcId="{59C74792-98C6-46AE-8161-1A730B75AE7F}" destId="{73357EBA-4E8B-4494-981C-707926F7B2DC}" srcOrd="0" destOrd="0" presId="urn:microsoft.com/office/officeart/2005/8/layout/process1"/>
    <dgm:cxn modelId="{3AAAA84B-60CC-4BA1-BB3E-BC27D6CBF2F5}" type="presOf" srcId="{9ABC73A8-DCAE-4DE9-92C0-02CCACFE3F82}" destId="{8E020F3B-36D1-4DAC-9BFB-40B3A8F66772}" srcOrd="1" destOrd="0" presId="urn:microsoft.com/office/officeart/2005/8/layout/process1"/>
    <dgm:cxn modelId="{7CED4F6D-D97C-4D9D-AB50-440D87F43D68}" type="presOf" srcId="{09AE2B91-5AAF-4198-B6EF-CA43633987D2}" destId="{094D3C14-6DF9-4336-8237-9B3DDE46A7A4}" srcOrd="0" destOrd="0" presId="urn:microsoft.com/office/officeart/2005/8/layout/process1"/>
    <dgm:cxn modelId="{82E6AD6F-4AB2-4225-BBCC-E5C2E962F783}" type="presOf" srcId="{475C2E4A-861A-4F08-AEC4-4B19DC352592}" destId="{4FBF5D91-AC24-4022-959A-18A49F3A7947}" srcOrd="1" destOrd="0" presId="urn:microsoft.com/office/officeart/2005/8/layout/process1"/>
    <dgm:cxn modelId="{9F794171-A8DA-40F9-8858-930216B1070A}" srcId="{CA5CF3D6-6E5C-48AD-A2D9-DC05588C8860}" destId="{09AE2B91-5AAF-4198-B6EF-CA43633987D2}" srcOrd="0" destOrd="0" parTransId="{0BB23F81-C8E7-49D0-9F64-A304A35D6ABD}" sibTransId="{9ABC73A8-DCAE-4DE9-92C0-02CCACFE3F82}"/>
    <dgm:cxn modelId="{5A5D2B55-612C-4175-A2DE-91EDA7EED72A}" type="presOf" srcId="{D1D49BD5-B6E7-4F2C-BCC0-F159115199A3}" destId="{26432A98-A54B-4A4B-8E31-882EF5A84649}" srcOrd="0" destOrd="0" presId="urn:microsoft.com/office/officeart/2005/8/layout/process1"/>
    <dgm:cxn modelId="{1B516681-AFAD-4E7C-BCDD-D94B1ECB2498}" type="presOf" srcId="{8B9F7E5F-4AEC-446F-9C02-94FB9FDEBBE8}" destId="{457084CC-FC29-48A2-8C60-0EE7E387724F}" srcOrd="0" destOrd="0" presId="urn:microsoft.com/office/officeart/2005/8/layout/process1"/>
    <dgm:cxn modelId="{B2819286-B77D-4920-AC48-F37058567468}" type="presOf" srcId="{1BB00A25-3F5A-4726-BA86-4EBE592C6543}" destId="{AB7BF311-347C-43A3-BF61-3AD18F758B4F}" srcOrd="1" destOrd="0" presId="urn:microsoft.com/office/officeart/2005/8/layout/process1"/>
    <dgm:cxn modelId="{47EB978D-DAD0-4DEF-9576-0D5219C90442}" type="presOf" srcId="{7B53F047-DD3E-4709-AC9A-0A17FD619C17}" destId="{C14176CD-2879-4F36-860B-6C76713D48FC}" srcOrd="1" destOrd="0" presId="urn:microsoft.com/office/officeart/2005/8/layout/process1"/>
    <dgm:cxn modelId="{6BD33FA0-12B3-432A-89E2-451D8DB8F2B4}" type="presOf" srcId="{1BB00A25-3F5A-4726-BA86-4EBE592C6543}" destId="{36218CBF-F291-4ACD-8B18-529628D3A3D0}" srcOrd="0" destOrd="0" presId="urn:microsoft.com/office/officeart/2005/8/layout/process1"/>
    <dgm:cxn modelId="{5E8B67B0-013A-4418-95A8-17CBFD4A9B32}" srcId="{CA5CF3D6-6E5C-48AD-A2D9-DC05588C8860}" destId="{E67328DB-688B-46CB-9711-036981F4CBF1}" srcOrd="4" destOrd="0" parTransId="{A904E91D-DE4F-4743-9720-3371FDCAA6F4}" sibTransId="{1BB00A25-3F5A-4726-BA86-4EBE592C6543}"/>
    <dgm:cxn modelId="{AA4487B2-0E40-454E-8127-F3DEDF8AA40C}" type="presOf" srcId="{02C8A8BC-3AC0-40B8-9DBD-383ED971C767}" destId="{EC4A7009-172F-43EC-B82B-E857F8BAE5C2}" srcOrd="1" destOrd="0" presId="urn:microsoft.com/office/officeart/2005/8/layout/process1"/>
    <dgm:cxn modelId="{B9AF73B3-EAB1-4A24-AEAE-1E1B183CA7DF}" type="presOf" srcId="{02C8A8BC-3AC0-40B8-9DBD-383ED971C767}" destId="{75676D51-8F7F-48E8-926E-CAC700B07A76}" srcOrd="0" destOrd="0" presId="urn:microsoft.com/office/officeart/2005/8/layout/process1"/>
    <dgm:cxn modelId="{3F4C6EB9-894E-46C5-9AA3-63E9FD7B109E}" srcId="{CA5CF3D6-6E5C-48AD-A2D9-DC05588C8860}" destId="{F9EDBE01-F855-4FB4-9E7C-825225387F2E}" srcOrd="5" destOrd="0" parTransId="{ED043C9A-76B3-476B-AE46-17A0D1D8BC55}" sibTransId="{475C2E4A-861A-4F08-AEC4-4B19DC352592}"/>
    <dgm:cxn modelId="{5F76E7BB-9F13-405E-8225-1C0485332461}" type="presOf" srcId="{69F45229-C173-4192-B6C4-0DEA4C2B377B}" destId="{DDD2BD08-17C2-4985-A0D0-66DB89D72EBE}" srcOrd="0" destOrd="0" presId="urn:microsoft.com/office/officeart/2005/8/layout/process1"/>
    <dgm:cxn modelId="{DFEAA6BC-44A1-4ED0-8DD0-F23CB44AD28F}" srcId="{CA5CF3D6-6E5C-48AD-A2D9-DC05588C8860}" destId="{59C74792-98C6-46AE-8161-1A730B75AE7F}" srcOrd="1" destOrd="0" parTransId="{1915DCFD-0B02-45BA-A6F3-0F587853D3B3}" sibTransId="{D1D49BD5-B6E7-4F2C-BCC0-F159115199A3}"/>
    <dgm:cxn modelId="{DF9455CA-374A-464C-9A39-6C31D2FBC36A}" type="presOf" srcId="{D1D49BD5-B6E7-4F2C-BCC0-F159115199A3}" destId="{4DE47881-6CAE-4D08-98CD-BBA43D785AC4}" srcOrd="1" destOrd="0" presId="urn:microsoft.com/office/officeart/2005/8/layout/process1"/>
    <dgm:cxn modelId="{B29A66CF-1F9C-4143-AA49-B70BE6F2528F}" srcId="{CA5CF3D6-6E5C-48AD-A2D9-DC05588C8860}" destId="{EF2A5A68-41D9-44E2-B53B-9BFC7EA2A9A1}" srcOrd="2" destOrd="0" parTransId="{256099D9-A300-4CE3-9676-7461C56BF6AB}" sibTransId="{02C8A8BC-3AC0-40B8-9DBD-383ED971C767}"/>
    <dgm:cxn modelId="{FD39D5D6-AFD4-4156-9C75-6D7807E1C7E5}" srcId="{CA5CF3D6-6E5C-48AD-A2D9-DC05588C8860}" destId="{8B9F7E5F-4AEC-446F-9C02-94FB9FDEBBE8}" srcOrd="6" destOrd="0" parTransId="{1BF35164-9326-4789-8233-2BEC7EFAAC94}" sibTransId="{CEB0A6BD-27F7-423C-93D2-F326F1516B62}"/>
    <dgm:cxn modelId="{238C10E1-7F49-4E0E-8E71-79D2DF0E6F1A}" type="presOf" srcId="{EF2A5A68-41D9-44E2-B53B-9BFC7EA2A9A1}" destId="{E4E75777-83D1-4AB1-89DE-DBDC38350D11}" srcOrd="0" destOrd="0" presId="urn:microsoft.com/office/officeart/2005/8/layout/process1"/>
    <dgm:cxn modelId="{D361A8E2-32EB-4223-B8AD-8E82C9E68B56}" type="presOf" srcId="{E67328DB-688B-46CB-9711-036981F4CBF1}" destId="{EA5AC5CD-42EF-4036-B818-AB92587D8206}" srcOrd="0" destOrd="0" presId="urn:microsoft.com/office/officeart/2005/8/layout/process1"/>
    <dgm:cxn modelId="{E4275EE8-D65A-4FAF-AED7-CDD3A8254627}" type="presOf" srcId="{475C2E4A-861A-4F08-AEC4-4B19DC352592}" destId="{7B2E4518-358C-43BB-8F81-C6D01F14B298}" srcOrd="0" destOrd="0" presId="urn:microsoft.com/office/officeart/2005/8/layout/process1"/>
    <dgm:cxn modelId="{89A5697E-4182-4FC6-BE98-C1F16965ED2B}" type="presParOf" srcId="{074056F2-D03F-40DA-BB5F-A615C56C1058}" destId="{094D3C14-6DF9-4336-8237-9B3DDE46A7A4}" srcOrd="0" destOrd="0" presId="urn:microsoft.com/office/officeart/2005/8/layout/process1"/>
    <dgm:cxn modelId="{79867040-C374-43F2-B286-C01F11F21226}" type="presParOf" srcId="{074056F2-D03F-40DA-BB5F-A615C56C1058}" destId="{4286FA6E-5F68-43BB-9B49-120E3D35F875}" srcOrd="1" destOrd="0" presId="urn:microsoft.com/office/officeart/2005/8/layout/process1"/>
    <dgm:cxn modelId="{B60AE10E-DDBB-4475-9C4B-A0E575E4A6DC}" type="presParOf" srcId="{4286FA6E-5F68-43BB-9B49-120E3D35F875}" destId="{8E020F3B-36D1-4DAC-9BFB-40B3A8F66772}" srcOrd="0" destOrd="0" presId="urn:microsoft.com/office/officeart/2005/8/layout/process1"/>
    <dgm:cxn modelId="{CA85F90C-F381-4A82-8700-E735DFA09665}" type="presParOf" srcId="{074056F2-D03F-40DA-BB5F-A615C56C1058}" destId="{73357EBA-4E8B-4494-981C-707926F7B2DC}" srcOrd="2" destOrd="0" presId="urn:microsoft.com/office/officeart/2005/8/layout/process1"/>
    <dgm:cxn modelId="{FF34EA34-3255-463B-9F80-064BE2BD5BF4}" type="presParOf" srcId="{074056F2-D03F-40DA-BB5F-A615C56C1058}" destId="{26432A98-A54B-4A4B-8E31-882EF5A84649}" srcOrd="3" destOrd="0" presId="urn:microsoft.com/office/officeart/2005/8/layout/process1"/>
    <dgm:cxn modelId="{3846ECEE-6F17-4E25-943C-60546FE0BD4B}" type="presParOf" srcId="{26432A98-A54B-4A4B-8E31-882EF5A84649}" destId="{4DE47881-6CAE-4D08-98CD-BBA43D785AC4}" srcOrd="0" destOrd="0" presId="urn:microsoft.com/office/officeart/2005/8/layout/process1"/>
    <dgm:cxn modelId="{05A31014-69DE-42E8-B227-FBF0D3A8FEC0}" type="presParOf" srcId="{074056F2-D03F-40DA-BB5F-A615C56C1058}" destId="{E4E75777-83D1-4AB1-89DE-DBDC38350D11}" srcOrd="4" destOrd="0" presId="urn:microsoft.com/office/officeart/2005/8/layout/process1"/>
    <dgm:cxn modelId="{936664BF-9F7B-42DC-A433-640BFF489D28}" type="presParOf" srcId="{074056F2-D03F-40DA-BB5F-A615C56C1058}" destId="{75676D51-8F7F-48E8-926E-CAC700B07A76}" srcOrd="5" destOrd="0" presId="urn:microsoft.com/office/officeart/2005/8/layout/process1"/>
    <dgm:cxn modelId="{3E3DC35A-41E9-4286-8589-E0527EE089E2}" type="presParOf" srcId="{75676D51-8F7F-48E8-926E-CAC700B07A76}" destId="{EC4A7009-172F-43EC-B82B-E857F8BAE5C2}" srcOrd="0" destOrd="0" presId="urn:microsoft.com/office/officeart/2005/8/layout/process1"/>
    <dgm:cxn modelId="{E869558F-FC30-455D-BE4C-FE522670C4F9}" type="presParOf" srcId="{074056F2-D03F-40DA-BB5F-A615C56C1058}" destId="{DDD2BD08-17C2-4985-A0D0-66DB89D72EBE}" srcOrd="6" destOrd="0" presId="urn:microsoft.com/office/officeart/2005/8/layout/process1"/>
    <dgm:cxn modelId="{4CCF7870-9ED9-435D-96F8-3977AEAEE438}" type="presParOf" srcId="{074056F2-D03F-40DA-BB5F-A615C56C1058}" destId="{B9E63DC0-83F3-453F-A720-23527D3431E4}" srcOrd="7" destOrd="0" presId="urn:microsoft.com/office/officeart/2005/8/layout/process1"/>
    <dgm:cxn modelId="{2665FF08-2F3B-435D-81B6-381C911DB4DB}" type="presParOf" srcId="{B9E63DC0-83F3-453F-A720-23527D3431E4}" destId="{C14176CD-2879-4F36-860B-6C76713D48FC}" srcOrd="0" destOrd="0" presId="urn:microsoft.com/office/officeart/2005/8/layout/process1"/>
    <dgm:cxn modelId="{83F08F1A-E09D-4FDE-84B5-FDA1433AFBAA}" type="presParOf" srcId="{074056F2-D03F-40DA-BB5F-A615C56C1058}" destId="{EA5AC5CD-42EF-4036-B818-AB92587D8206}" srcOrd="8" destOrd="0" presId="urn:microsoft.com/office/officeart/2005/8/layout/process1"/>
    <dgm:cxn modelId="{BD78BF8B-2B1A-47CB-879C-46524300ED20}" type="presParOf" srcId="{074056F2-D03F-40DA-BB5F-A615C56C1058}" destId="{36218CBF-F291-4ACD-8B18-529628D3A3D0}" srcOrd="9" destOrd="0" presId="urn:microsoft.com/office/officeart/2005/8/layout/process1"/>
    <dgm:cxn modelId="{08FD519D-B625-4900-B932-BCEDC1612FF2}" type="presParOf" srcId="{36218CBF-F291-4ACD-8B18-529628D3A3D0}" destId="{AB7BF311-347C-43A3-BF61-3AD18F758B4F}" srcOrd="0" destOrd="0" presId="urn:microsoft.com/office/officeart/2005/8/layout/process1"/>
    <dgm:cxn modelId="{33C4FCA8-F16F-4A5B-A214-E0D57871F497}" type="presParOf" srcId="{074056F2-D03F-40DA-BB5F-A615C56C1058}" destId="{0DDB2B16-1CF3-49C7-BDE5-76CB4F4115F3}" srcOrd="10" destOrd="0" presId="urn:microsoft.com/office/officeart/2005/8/layout/process1"/>
    <dgm:cxn modelId="{C75D6031-02ED-4125-8C3C-3EB8A2714FAE}" type="presParOf" srcId="{074056F2-D03F-40DA-BB5F-A615C56C1058}" destId="{7B2E4518-358C-43BB-8F81-C6D01F14B298}" srcOrd="11" destOrd="0" presId="urn:microsoft.com/office/officeart/2005/8/layout/process1"/>
    <dgm:cxn modelId="{56464194-A116-42F1-8F7D-EADE9F9A76F0}" type="presParOf" srcId="{7B2E4518-358C-43BB-8F81-C6D01F14B298}" destId="{4FBF5D91-AC24-4022-959A-18A49F3A7947}" srcOrd="0" destOrd="0" presId="urn:microsoft.com/office/officeart/2005/8/layout/process1"/>
    <dgm:cxn modelId="{DAC528C9-2A3B-4116-AFF4-7774CD53B22E}" type="presParOf" srcId="{074056F2-D03F-40DA-BB5F-A615C56C1058}" destId="{457084CC-FC29-48A2-8C60-0EE7E387724F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D3C14-6DF9-4336-8237-9B3DDE46A7A4}">
      <dsp:nvSpPr>
        <dsp:cNvPr id="0" name=""/>
        <dsp:cNvSpPr/>
      </dsp:nvSpPr>
      <dsp:spPr>
        <a:xfrm>
          <a:off x="1927" y="524654"/>
          <a:ext cx="729847" cy="622651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 err="1">
              <a:solidFill>
                <a:schemeClr val="tx1"/>
              </a:solidFill>
            </a:rPr>
            <a:t>Ap</a:t>
          </a:r>
          <a:r>
            <a:rPr lang="es-ES" sz="1700" b="1" kern="1200" dirty="0">
              <a:solidFill>
                <a:schemeClr val="tx1"/>
              </a:solidFill>
            </a:rPr>
            <a:t> 1,3</a:t>
          </a:r>
        </a:p>
      </dsp:txBody>
      <dsp:txXfrm>
        <a:off x="20164" y="542891"/>
        <a:ext cx="693373" cy="586177"/>
      </dsp:txXfrm>
    </dsp:sp>
    <dsp:sp modelId="{4286FA6E-5F68-43BB-9B49-120E3D35F875}">
      <dsp:nvSpPr>
        <dsp:cNvPr id="0" name=""/>
        <dsp:cNvSpPr/>
      </dsp:nvSpPr>
      <dsp:spPr>
        <a:xfrm>
          <a:off x="804759" y="745478"/>
          <a:ext cx="154727" cy="181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804759" y="781678"/>
        <a:ext cx="108309" cy="108602"/>
      </dsp:txXfrm>
    </dsp:sp>
    <dsp:sp modelId="{73357EBA-4E8B-4494-981C-707926F7B2DC}">
      <dsp:nvSpPr>
        <dsp:cNvPr id="0" name=""/>
        <dsp:cNvSpPr/>
      </dsp:nvSpPr>
      <dsp:spPr>
        <a:xfrm>
          <a:off x="1023714" y="524654"/>
          <a:ext cx="729847" cy="62265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 err="1">
              <a:solidFill>
                <a:schemeClr val="tx1"/>
              </a:solidFill>
            </a:rPr>
            <a:t>Ap</a:t>
          </a:r>
          <a:r>
            <a:rPr lang="es-ES" sz="1700" b="1" kern="1200" dirty="0">
              <a:solidFill>
                <a:schemeClr val="tx1"/>
              </a:solidFill>
            </a:rPr>
            <a:t> 14,13</a:t>
          </a:r>
        </a:p>
      </dsp:txBody>
      <dsp:txXfrm>
        <a:off x="1041951" y="542891"/>
        <a:ext cx="693373" cy="586177"/>
      </dsp:txXfrm>
    </dsp:sp>
    <dsp:sp modelId="{26432A98-A54B-4A4B-8E31-882EF5A84649}">
      <dsp:nvSpPr>
        <dsp:cNvPr id="0" name=""/>
        <dsp:cNvSpPr/>
      </dsp:nvSpPr>
      <dsp:spPr>
        <a:xfrm>
          <a:off x="1826546" y="745478"/>
          <a:ext cx="154727" cy="181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1826546" y="781678"/>
        <a:ext cx="108309" cy="108602"/>
      </dsp:txXfrm>
    </dsp:sp>
    <dsp:sp modelId="{E4E75777-83D1-4AB1-89DE-DBDC38350D11}">
      <dsp:nvSpPr>
        <dsp:cNvPr id="0" name=""/>
        <dsp:cNvSpPr/>
      </dsp:nvSpPr>
      <dsp:spPr>
        <a:xfrm>
          <a:off x="2045501" y="524654"/>
          <a:ext cx="729847" cy="622651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 err="1">
              <a:solidFill>
                <a:schemeClr val="tx1"/>
              </a:solidFill>
            </a:rPr>
            <a:t>Ap</a:t>
          </a:r>
          <a:r>
            <a:rPr lang="es-ES" sz="1700" b="1" kern="1200" dirty="0">
              <a:solidFill>
                <a:schemeClr val="tx1"/>
              </a:solidFill>
            </a:rPr>
            <a:t> 16,15</a:t>
          </a:r>
        </a:p>
      </dsp:txBody>
      <dsp:txXfrm>
        <a:off x="2063738" y="542891"/>
        <a:ext cx="693373" cy="586177"/>
      </dsp:txXfrm>
    </dsp:sp>
    <dsp:sp modelId="{75676D51-8F7F-48E8-926E-CAC700B07A76}">
      <dsp:nvSpPr>
        <dsp:cNvPr id="0" name=""/>
        <dsp:cNvSpPr/>
      </dsp:nvSpPr>
      <dsp:spPr>
        <a:xfrm>
          <a:off x="2848333" y="745478"/>
          <a:ext cx="154727" cy="181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2848333" y="781678"/>
        <a:ext cx="108309" cy="108602"/>
      </dsp:txXfrm>
    </dsp:sp>
    <dsp:sp modelId="{DDD2BD08-17C2-4985-A0D0-66DB89D72EBE}">
      <dsp:nvSpPr>
        <dsp:cNvPr id="0" name=""/>
        <dsp:cNvSpPr/>
      </dsp:nvSpPr>
      <dsp:spPr>
        <a:xfrm>
          <a:off x="3067288" y="524654"/>
          <a:ext cx="729847" cy="622651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 err="1">
              <a:solidFill>
                <a:schemeClr val="tx1"/>
              </a:solidFill>
            </a:rPr>
            <a:t>Ap</a:t>
          </a:r>
          <a:r>
            <a:rPr lang="es-ES" sz="1700" b="1" kern="1200" dirty="0">
              <a:solidFill>
                <a:schemeClr val="tx1"/>
              </a:solidFill>
            </a:rPr>
            <a:t> 19,9</a:t>
          </a:r>
        </a:p>
      </dsp:txBody>
      <dsp:txXfrm>
        <a:off x="3085525" y="542891"/>
        <a:ext cx="693373" cy="586177"/>
      </dsp:txXfrm>
    </dsp:sp>
    <dsp:sp modelId="{B9E63DC0-83F3-453F-A720-23527D3431E4}">
      <dsp:nvSpPr>
        <dsp:cNvPr id="0" name=""/>
        <dsp:cNvSpPr/>
      </dsp:nvSpPr>
      <dsp:spPr>
        <a:xfrm>
          <a:off x="3870120" y="745478"/>
          <a:ext cx="154727" cy="181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3870120" y="781678"/>
        <a:ext cx="108309" cy="108602"/>
      </dsp:txXfrm>
    </dsp:sp>
    <dsp:sp modelId="{EA5AC5CD-42EF-4036-B818-AB92587D8206}">
      <dsp:nvSpPr>
        <dsp:cNvPr id="0" name=""/>
        <dsp:cNvSpPr/>
      </dsp:nvSpPr>
      <dsp:spPr>
        <a:xfrm>
          <a:off x="4089075" y="524654"/>
          <a:ext cx="729847" cy="62265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 err="1">
              <a:solidFill>
                <a:schemeClr val="tx1"/>
              </a:solidFill>
            </a:rPr>
            <a:t>Ap</a:t>
          </a:r>
          <a:r>
            <a:rPr lang="es-ES" sz="1700" b="1" kern="1200" dirty="0">
              <a:solidFill>
                <a:schemeClr val="tx1"/>
              </a:solidFill>
            </a:rPr>
            <a:t> 20,6</a:t>
          </a:r>
        </a:p>
      </dsp:txBody>
      <dsp:txXfrm>
        <a:off x="4107312" y="542891"/>
        <a:ext cx="693373" cy="586177"/>
      </dsp:txXfrm>
    </dsp:sp>
    <dsp:sp modelId="{36218CBF-F291-4ACD-8B18-529628D3A3D0}">
      <dsp:nvSpPr>
        <dsp:cNvPr id="0" name=""/>
        <dsp:cNvSpPr/>
      </dsp:nvSpPr>
      <dsp:spPr>
        <a:xfrm>
          <a:off x="4891907" y="745478"/>
          <a:ext cx="154727" cy="181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4891907" y="781678"/>
        <a:ext cx="108309" cy="108602"/>
      </dsp:txXfrm>
    </dsp:sp>
    <dsp:sp modelId="{0DDB2B16-1CF3-49C7-BDE5-76CB4F4115F3}">
      <dsp:nvSpPr>
        <dsp:cNvPr id="0" name=""/>
        <dsp:cNvSpPr/>
      </dsp:nvSpPr>
      <dsp:spPr>
        <a:xfrm>
          <a:off x="5110861" y="524654"/>
          <a:ext cx="729847" cy="622651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 err="1">
              <a:solidFill>
                <a:schemeClr val="tx1"/>
              </a:solidFill>
            </a:rPr>
            <a:t>Ap</a:t>
          </a:r>
          <a:r>
            <a:rPr lang="es-ES" sz="1700" b="1" kern="1200" dirty="0">
              <a:solidFill>
                <a:schemeClr val="tx1"/>
              </a:solidFill>
            </a:rPr>
            <a:t> 22,7</a:t>
          </a:r>
        </a:p>
      </dsp:txBody>
      <dsp:txXfrm>
        <a:off x="5129098" y="542891"/>
        <a:ext cx="693373" cy="586177"/>
      </dsp:txXfrm>
    </dsp:sp>
    <dsp:sp modelId="{7B2E4518-358C-43BB-8F81-C6D01F14B298}">
      <dsp:nvSpPr>
        <dsp:cNvPr id="0" name=""/>
        <dsp:cNvSpPr/>
      </dsp:nvSpPr>
      <dsp:spPr>
        <a:xfrm>
          <a:off x="5913694" y="745478"/>
          <a:ext cx="154727" cy="181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5913694" y="781678"/>
        <a:ext cx="108309" cy="108602"/>
      </dsp:txXfrm>
    </dsp:sp>
    <dsp:sp modelId="{457084CC-FC29-48A2-8C60-0EE7E387724F}">
      <dsp:nvSpPr>
        <dsp:cNvPr id="0" name=""/>
        <dsp:cNvSpPr/>
      </dsp:nvSpPr>
      <dsp:spPr>
        <a:xfrm>
          <a:off x="6132648" y="524654"/>
          <a:ext cx="729847" cy="62265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 err="1">
              <a:solidFill>
                <a:schemeClr val="tx1"/>
              </a:solidFill>
            </a:rPr>
            <a:t>Ap</a:t>
          </a:r>
          <a:r>
            <a:rPr lang="es-ES" sz="1700" b="1" kern="1200" dirty="0">
              <a:solidFill>
                <a:schemeClr val="tx1"/>
              </a:solidFill>
            </a:rPr>
            <a:t> 22,14</a:t>
          </a:r>
        </a:p>
      </dsp:txBody>
      <dsp:txXfrm>
        <a:off x="6150885" y="542891"/>
        <a:ext cx="693373" cy="586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375707-96B0-4A5C-9FED-E42C02848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60F11E-BD0C-4100-8AA1-C9E2E344EA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D68C87-D078-4DDE-87BE-25746BDF10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AA2B9-EAF4-44CE-B901-685DBCE07C6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7617469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EE31D7-F39D-446C-BCB4-7C23A14C9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0698D0-7192-4837-B51C-CEBE26C7EE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256EB-77DE-4783-9EF1-459B2DC24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9400A-F5A8-4A0B-9073-D5F51069E9F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43768262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429B18-AB20-4A61-B346-DBB102863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31D337-D362-439B-91F8-800B9E040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E31112-4BC5-4531-BE14-45F8E7EF5F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BCFAA-CDB8-4DF5-8AAB-E5DA9576B7E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7808842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9EACF9-FD03-4590-9CC1-F0F607E86C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F58A15-C006-4C0E-A6EE-071BA82705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AD1A0F-228E-4C14-9E07-54295BBEA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F8D2A-7578-45BB-AFD4-DA780A1C78A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37671237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7FCCB8-86F0-43F0-A8FA-0A48943E7D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F46AC5-641E-411C-AC97-9ED4C9BDF3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D19A10-5CB0-463D-81D0-FD6E107E2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938E9-B00D-4D96-ABB9-7EA320F4A11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4273731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B22C1D-9DA6-4D15-87CA-7BE18A642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B9667-C1FC-403F-9609-4663A80292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333089-CC28-4E9E-A7A2-A8BA4CD12B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5D34C-87A0-4561-B3DB-5A54E90AEA8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67695399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F1F2915-22AB-4E8F-BEBD-300CC029E0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33CEA0-8E34-4F2F-A3B5-657C28781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26F2BB-41B2-434B-AECF-E6C0086B1A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CA31E-8126-4586-85CD-6BB685D8E4E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72123583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710647-57B7-44D9-A873-1DB716C77F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D3B4EF-7FDA-49BC-942E-0D8937F2D9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E89FFA-A59E-4F6D-A2D0-F987885158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C152A-9657-41CC-ACA7-28B5379CF25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91548775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A415A2-A406-4883-B15C-1AF5BB3FE1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901D19-C9BC-452D-9C9D-E3D88B4EAC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7D0C2B-6729-4776-B363-29D4816504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05F44-D17B-46F7-8245-EB24D53646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6893253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753497-E96C-432C-A216-D22BD51FB0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C03BE5-73B5-4CCB-A2B2-D617E5B489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83177-D761-4F79-B65E-2ECFF30C0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00B26-3466-49F0-9919-E5B72A44346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72263919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28C420-5282-4F49-8C7D-0D6FF339DE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94D3CF-8599-408A-99AB-A350867453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4E4340-2CD7-4545-B3FD-B51E70685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FCED9-A79F-407D-8147-7896601E87B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4702527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302B4AD-8B78-4AD5-9E52-6B28C4C99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69F0DD8-E2E9-4074-AD46-1B58DE7FA8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62D5E2-6067-4DB6-B1A5-DA60697FCB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FC67948-A9D2-4BA2-BEDB-08016CA5C7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EF84C3C-1EF9-4AAD-8591-D0A3DFF3E0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21A61BC-7630-48D9-8679-263C7CDA16D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>
            <a:extLst>
              <a:ext uri="{FF2B5EF4-FFF2-40B4-BE49-F238E27FC236}">
                <a16:creationId xmlns:a16="http://schemas.microsoft.com/office/drawing/2014/main" id="{39D49568-2986-4E80-A43F-C7D1B2C9DC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76200"/>
            <a:ext cx="83058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High Tower Text" panose="02040502050506030303" pitchFamily="18" charset="0"/>
              </a:rPr>
              <a:t>¡Bienvenidas y Bienvenidos!</a:t>
            </a:r>
          </a:p>
        </p:txBody>
      </p:sp>
      <p:sp>
        <p:nvSpPr>
          <p:cNvPr id="2051" name="Text Box 4">
            <a:extLst>
              <a:ext uri="{FF2B5EF4-FFF2-40B4-BE49-F238E27FC236}">
                <a16:creationId xmlns:a16="http://schemas.microsoft.com/office/drawing/2014/main" id="{1A51DE6E-1DAF-4C28-A723-223C62400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832350"/>
            <a:ext cx="1439863" cy="147796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C" altLang="es-ES" sz="9000" b="1">
                <a:solidFill>
                  <a:schemeClr val="accent2"/>
                </a:solidFill>
                <a:latin typeface="Times New Roman" panose="02020603050405020304" pitchFamily="18" charset="0"/>
              </a:rPr>
              <a:t>13</a:t>
            </a:r>
            <a:endParaRPr lang="es-ES" altLang="es-ES" sz="90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Imagen 2">
            <a:extLst>
              <a:ext uri="{FF2B5EF4-FFF2-40B4-BE49-F238E27FC236}">
                <a16:creationId xmlns:a16="http://schemas.microsoft.com/office/drawing/2014/main" id="{C19896C1-B09B-4E0B-B08A-A36878C88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557338"/>
            <a:ext cx="35988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5">
            <a:extLst>
              <a:ext uri="{FF2B5EF4-FFF2-40B4-BE49-F238E27FC236}">
                <a16:creationId xmlns:a16="http://schemas.microsoft.com/office/drawing/2014/main" id="{D135A16C-8F28-45E1-BA73-F6227791D9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87941" y="1750142"/>
            <a:ext cx="4398879" cy="88431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atura MT Script Capitals" panose="03020802060602070202" pitchFamily="66" charset="0"/>
              </a:rPr>
              <a:t>El Apocalipsis:</a:t>
            </a:r>
          </a:p>
        </p:txBody>
      </p:sp>
      <p:sp>
        <p:nvSpPr>
          <p:cNvPr id="2054" name="Rectangle 4">
            <a:extLst>
              <a:ext uri="{FF2B5EF4-FFF2-40B4-BE49-F238E27FC236}">
                <a16:creationId xmlns:a16="http://schemas.microsoft.com/office/drawing/2014/main" id="{3E5D018F-4EAD-4DC7-AD54-222104C12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863" y="2382838"/>
            <a:ext cx="3995737" cy="244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C" altLang="es-ES" sz="5400" b="1">
                <a:solidFill>
                  <a:schemeClr val="tx2"/>
                </a:solidFill>
                <a:latin typeface="Tempus Sans ITC" panose="04020404030007020202" pitchFamily="82" charset="0"/>
              </a:rPr>
              <a:t>La fuerza de los símbolos</a:t>
            </a:r>
            <a:endParaRPr lang="es-ES" altLang="es-ES" sz="5400" b="1">
              <a:solidFill>
                <a:schemeClr val="tx2"/>
              </a:solidFill>
              <a:latin typeface="Tempus Sans ITC" panose="04020404030007020202" pitchFamily="82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>
            <a:extLst>
              <a:ext uri="{FF2B5EF4-FFF2-40B4-BE49-F238E27FC236}">
                <a16:creationId xmlns:a16="http://schemas.microsoft.com/office/drawing/2014/main" id="{FCF40CC6-89D4-4A31-A5EA-8E715B72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428750"/>
            <a:ext cx="77771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2800">
                <a:latin typeface="Tahoma" panose="020B0604030504040204" pitchFamily="34" charset="0"/>
                <a:cs typeface="Tahoma" panose="020B0604030504040204" pitchFamily="34" charset="0"/>
              </a:rPr>
              <a:t>Para las siete comunidades de Asia Menor:</a:t>
            </a:r>
          </a:p>
        </p:txBody>
      </p:sp>
      <p:sp>
        <p:nvSpPr>
          <p:cNvPr id="11267" name="Text Box 6">
            <a:extLst>
              <a:ext uri="{FF2B5EF4-FFF2-40B4-BE49-F238E27FC236}">
                <a16:creationId xmlns:a16="http://schemas.microsoft.com/office/drawing/2014/main" id="{95B5A81F-90A6-400D-AE16-CEB30F321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2808288" cy="436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800">
                <a:latin typeface="Tahoma" panose="020B0604030504040204" pitchFamily="34" charset="0"/>
                <a:cs typeface="Tahoma" panose="020B0604030504040204" pitchFamily="34" charset="0"/>
              </a:rPr>
              <a:t>Éfeso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800">
                <a:latin typeface="Tahoma" panose="020B0604030504040204" pitchFamily="34" charset="0"/>
                <a:cs typeface="Tahoma" panose="020B0604030504040204" pitchFamily="34" charset="0"/>
              </a:rPr>
              <a:t>Esmirna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800">
                <a:latin typeface="Tahoma" panose="020B0604030504040204" pitchFamily="34" charset="0"/>
                <a:cs typeface="Tahoma" panose="020B0604030504040204" pitchFamily="34" charset="0"/>
              </a:rPr>
              <a:t>Pérgamo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800">
                <a:latin typeface="Tahoma" panose="020B0604030504040204" pitchFamily="34" charset="0"/>
                <a:cs typeface="Tahoma" panose="020B0604030504040204" pitchFamily="34" charset="0"/>
              </a:rPr>
              <a:t>Tiatira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800">
                <a:latin typeface="Tahoma" panose="020B0604030504040204" pitchFamily="34" charset="0"/>
                <a:cs typeface="Tahoma" panose="020B0604030504040204" pitchFamily="34" charset="0"/>
              </a:rPr>
              <a:t>Sardes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800">
                <a:latin typeface="Tahoma" panose="020B0604030504040204" pitchFamily="34" charset="0"/>
                <a:cs typeface="Tahoma" panose="020B0604030504040204" pitchFamily="34" charset="0"/>
              </a:rPr>
              <a:t>Filadelfia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800">
                <a:latin typeface="Tahoma" panose="020B0604030504040204" pitchFamily="34" charset="0"/>
                <a:cs typeface="Tahoma" panose="020B0604030504040204" pitchFamily="34" charset="0"/>
              </a:rPr>
              <a:t>La Odisea</a:t>
            </a:r>
          </a:p>
        </p:txBody>
      </p:sp>
      <p:sp>
        <p:nvSpPr>
          <p:cNvPr id="12295" name="WordArt 7">
            <a:extLst>
              <a:ext uri="{FF2B5EF4-FFF2-40B4-BE49-F238E27FC236}">
                <a16:creationId xmlns:a16="http://schemas.microsoft.com/office/drawing/2014/main" id="{FDF09A41-CE8A-4ECF-9E9C-0FAEB05DBC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69072" y="291747"/>
            <a:ext cx="7057329" cy="949325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b="1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igh Tower Text" panose="02040502050506030303" pitchFamily="18" charset="0"/>
              </a:rPr>
              <a:t>¿Para quién se escribió?</a:t>
            </a:r>
          </a:p>
        </p:txBody>
      </p:sp>
      <p:pic>
        <p:nvPicPr>
          <p:cNvPr id="11269" name="Imagen 2">
            <a:extLst>
              <a:ext uri="{FF2B5EF4-FFF2-40B4-BE49-F238E27FC236}">
                <a16:creationId xmlns:a16="http://schemas.microsoft.com/office/drawing/2014/main" id="{22BA2D1B-B823-4200-B866-BE7D4262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462213"/>
            <a:ext cx="29654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33030E9C-C544-4BD9-B4DB-10D74D8F6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4363"/>
            <a:ext cx="3889375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Fe  en  Jesucristo victorioso muerto y resucitado, cordero sacrificado de pie.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Fe en Dios  que actuará en el pasado, presente y futuro a favor del pueblo.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Fe en que el triunfo del imperio no es para siempre.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Fe en que el futuro será una nueva creación.</a:t>
            </a:r>
          </a:p>
        </p:txBody>
      </p:sp>
      <p:sp>
        <p:nvSpPr>
          <p:cNvPr id="13317" name="WordArt 5">
            <a:extLst>
              <a:ext uri="{FF2B5EF4-FFF2-40B4-BE49-F238E27FC236}">
                <a16:creationId xmlns:a16="http://schemas.microsoft.com/office/drawing/2014/main" id="{6CBFEC0E-0E70-4E08-93C2-0067934685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477" y="288925"/>
            <a:ext cx="8065045" cy="864096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b="1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igh Tower Text" panose="02040502050506030303" pitchFamily="18" charset="0"/>
              </a:rPr>
              <a:t>¿Cuál es el mensaje central</a:t>
            </a:r>
          </a:p>
        </p:txBody>
      </p:sp>
      <p:pic>
        <p:nvPicPr>
          <p:cNvPr id="12292" name="Imagen 2">
            <a:extLst>
              <a:ext uri="{FF2B5EF4-FFF2-40B4-BE49-F238E27FC236}">
                <a16:creationId xmlns:a16="http://schemas.microsoft.com/office/drawing/2014/main" id="{B321FFDF-C14E-436E-8B7C-18DC56FA4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2316163"/>
            <a:ext cx="352901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WordArt 5">
            <a:extLst>
              <a:ext uri="{FF2B5EF4-FFF2-40B4-BE49-F238E27FC236}">
                <a16:creationId xmlns:a16="http://schemas.microsoft.com/office/drawing/2014/main" id="{089AB772-CC22-4288-9A4A-CE07B6592F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576" y="188640"/>
            <a:ext cx="7885112" cy="1151855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b="1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igh Tower Text" panose="02040502050506030303" pitchFamily="18" charset="0"/>
              </a:rPr>
              <a:t>¿Cuál es el orden del libro?</a:t>
            </a:r>
          </a:p>
        </p:txBody>
      </p:sp>
      <p:pic>
        <p:nvPicPr>
          <p:cNvPr id="13315" name="Imagen 2">
            <a:extLst>
              <a:ext uri="{FF2B5EF4-FFF2-40B4-BE49-F238E27FC236}">
                <a16:creationId xmlns:a16="http://schemas.microsoft.com/office/drawing/2014/main" id="{1948CC06-AFA2-4420-8168-9B80E31E0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7488238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C0E47223-D237-4B7D-BB78-6464696CA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3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16389" name="WordArt 5">
            <a:extLst>
              <a:ext uri="{FF2B5EF4-FFF2-40B4-BE49-F238E27FC236}">
                <a16:creationId xmlns:a16="http://schemas.microsoft.com/office/drawing/2014/main" id="{21FFC1C2-53D0-482F-AFDC-73DB29A2F5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309" y="1268760"/>
            <a:ext cx="8421155" cy="91440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Apocalipsis en clave simbólica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D7B1737C-34DF-4CAE-BCED-D26569D6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3284538"/>
            <a:ext cx="3671887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2400">
                <a:latin typeface="Tahoma" panose="020B0604030504040204" pitchFamily="34" charset="0"/>
                <a:cs typeface="Tahoma" panose="020B0604030504040204" pitchFamily="34" charset="0"/>
              </a:rPr>
              <a:t>El Autor utilizó variados símbolos que expresaban una realidad más profunda. </a:t>
            </a:r>
          </a:p>
          <a:p>
            <a:pPr eaLnBrk="1" hangingPunct="1">
              <a:spcBef>
                <a:spcPct val="50000"/>
              </a:spcBef>
            </a:pPr>
            <a:r>
              <a:rPr lang="es-EC" altLang="es-ES" sz="2400">
                <a:latin typeface="Tahoma" panose="020B0604030504040204" pitchFamily="34" charset="0"/>
                <a:cs typeface="Tahoma" panose="020B0604030504040204" pitchFamily="34" charset="0"/>
              </a:rPr>
              <a:t>Seguramente a los destinatarios les llegó muy claro el mensaje.</a:t>
            </a:r>
          </a:p>
        </p:txBody>
      </p:sp>
      <p:pic>
        <p:nvPicPr>
          <p:cNvPr id="14341" name="Imagen 12">
            <a:extLst>
              <a:ext uri="{FF2B5EF4-FFF2-40B4-BE49-F238E27FC236}">
                <a16:creationId xmlns:a16="http://schemas.microsoft.com/office/drawing/2014/main" id="{F52BA929-9D56-46E5-B89A-068D33C7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863850"/>
            <a:ext cx="2654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E7CA33F8-D5AC-4897-840B-FDEC71879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196975"/>
            <a:ext cx="3671888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>
                <a:latin typeface="Tahoma" panose="020B0604030504040204" pitchFamily="34" charset="0"/>
                <a:cs typeface="Tahoma" panose="020B0604030504040204" pitchFamily="34" charset="0"/>
              </a:rPr>
              <a:t>El Apocalipsis es una visión simbólica.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>
                <a:latin typeface="Tahoma" panose="020B0604030504040204" pitchFamily="34" charset="0"/>
                <a:cs typeface="Tahoma" panose="020B0604030504040204" pitchFamily="34" charset="0"/>
              </a:rPr>
              <a:t>Juan es llamado el vidente.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>
                <a:latin typeface="Tahoma" panose="020B0604030504040204" pitchFamily="34" charset="0"/>
                <a:cs typeface="Tahoma" panose="020B0604030504040204" pitchFamily="34" charset="0"/>
              </a:rPr>
              <a:t>Las visiones y símbolos  son para facilitar  y  aclarar  el mensaje.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/>
              <a:t>La visión es   una forma  de expresar una profunda experiencia de fe.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es-EC" altLang="es-ES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14" name="WordArt 6">
            <a:extLst>
              <a:ext uri="{FF2B5EF4-FFF2-40B4-BE49-F238E27FC236}">
                <a16:creationId xmlns:a16="http://schemas.microsoft.com/office/drawing/2014/main" id="{51E82B8D-B604-49CF-8D66-4833993266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913" y="398463"/>
            <a:ext cx="4276725" cy="64770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5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__ ___ ___ ________ </a:t>
            </a:r>
          </a:p>
        </p:txBody>
      </p:sp>
      <p:pic>
        <p:nvPicPr>
          <p:cNvPr id="15364" name="Imagen 8">
            <a:extLst>
              <a:ext uri="{FF2B5EF4-FFF2-40B4-BE49-F238E27FC236}">
                <a16:creationId xmlns:a16="http://schemas.microsoft.com/office/drawing/2014/main" id="{AFB74CE3-D254-4427-8D4C-D8EBC64C4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196975"/>
            <a:ext cx="3970337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4BCFFD0B-771F-4974-82A6-106357D45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697166"/>
            <a:ext cx="3527426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 dirty="0">
                <a:latin typeface="Tahoma" panose="020B0604030504040204" pitchFamily="34" charset="0"/>
              </a:rPr>
              <a:t>Es una señal de identificación; una contraseña que permitía identificarse a las personas en un futuro reencuentro.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 dirty="0">
                <a:latin typeface="Tahoma" panose="020B0604030504040204" pitchFamily="34" charset="0"/>
              </a:rPr>
              <a:t>El símbolo nos abre  caminos ocultos  de  la historia.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 dirty="0">
                <a:latin typeface="Tahoma" panose="020B0604030504040204" pitchFamily="34" charset="0"/>
              </a:rPr>
              <a:t>Es una imagen  para  ser contemplada y luego dar el salto a lo que significa.</a:t>
            </a:r>
          </a:p>
        </p:txBody>
      </p:sp>
      <p:sp>
        <p:nvSpPr>
          <p:cNvPr id="18437" name="WordArt 5">
            <a:extLst>
              <a:ext uri="{FF2B5EF4-FFF2-40B4-BE49-F238E27FC236}">
                <a16:creationId xmlns:a16="http://schemas.microsoft.com/office/drawing/2014/main" id="{C687FA97-FD65-4C61-A344-3E5ADFF229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66700"/>
            <a:ext cx="8100392" cy="974725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¿Qué es un símbolo? </a:t>
            </a:r>
          </a:p>
        </p:txBody>
      </p:sp>
      <p:pic>
        <p:nvPicPr>
          <p:cNvPr id="16388" name="Imagen 6">
            <a:extLst>
              <a:ext uri="{FF2B5EF4-FFF2-40B4-BE49-F238E27FC236}">
                <a16:creationId xmlns:a16="http://schemas.microsoft.com/office/drawing/2014/main" id="{AAA2CA5A-3737-4453-AAE9-00837DB3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76475"/>
            <a:ext cx="367188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A5BBCD6C-144B-4A61-9140-FD810A0FB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44675"/>
            <a:ext cx="3273425" cy="3970338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>
                <a:latin typeface="Tahoma" panose="020B0604030504040204" pitchFamily="34" charset="0"/>
              </a:rPr>
              <a:t>Es el Mesías, Jesús que está en medio de  los siete candeleros que son su iglesia.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>
                <a:latin typeface="Tahoma" panose="020B0604030504040204" pitchFamily="34" charset="0"/>
              </a:rPr>
              <a:t>Jesús tiene  en su mano a   todos  los responsables, animadores de  las comunidades.  </a:t>
            </a:r>
          </a:p>
        </p:txBody>
      </p:sp>
      <p:sp>
        <p:nvSpPr>
          <p:cNvPr id="53252" name="WordArt 4">
            <a:extLst>
              <a:ext uri="{FF2B5EF4-FFF2-40B4-BE49-F238E27FC236}">
                <a16:creationId xmlns:a16="http://schemas.microsoft.com/office/drawing/2014/main" id="{BE5C2D06-DE43-466A-9E74-6CFCCA9AC2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9672" y="221350"/>
            <a:ext cx="5472977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Hijo del Hombre</a:t>
            </a:r>
          </a:p>
        </p:txBody>
      </p:sp>
      <p:pic>
        <p:nvPicPr>
          <p:cNvPr id="17412" name="Imagen 2">
            <a:extLst>
              <a:ext uri="{FF2B5EF4-FFF2-40B4-BE49-F238E27FC236}">
                <a16:creationId xmlns:a16="http://schemas.microsoft.com/office/drawing/2014/main" id="{93B0C295-4BFC-4CB4-9696-21ABE7CAB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1408113"/>
            <a:ext cx="38004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>
            <a:extLst>
              <a:ext uri="{FF2B5EF4-FFF2-40B4-BE49-F238E27FC236}">
                <a16:creationId xmlns:a16="http://schemas.microsoft.com/office/drawing/2014/main" id="{46E10622-C012-45C4-85BA-9202C2D66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08275"/>
            <a:ext cx="3095625" cy="230822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2400" dirty="0">
                <a:latin typeface="Tahoma" panose="020B0604030504040204" pitchFamily="34" charset="0"/>
              </a:rPr>
              <a:t>Son los siete ángeles  de las comunidades: catequistas, pastores, todos  los que cuidan de la Iglesia. </a:t>
            </a:r>
          </a:p>
        </p:txBody>
      </p:sp>
      <p:pic>
        <p:nvPicPr>
          <p:cNvPr id="18435" name="Imagen 2">
            <a:extLst>
              <a:ext uri="{FF2B5EF4-FFF2-40B4-BE49-F238E27FC236}">
                <a16:creationId xmlns:a16="http://schemas.microsoft.com/office/drawing/2014/main" id="{2E3B4606-23E2-4A01-82B4-3A4297660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73238"/>
            <a:ext cx="33829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38FFF863-6D4A-450E-BD0E-58E7355E1E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7664" y="383939"/>
            <a:ext cx="5472977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siete estrellas</a:t>
            </a:r>
          </a:p>
        </p:txBody>
      </p:sp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>
            <a:extLst>
              <a:ext uri="{FF2B5EF4-FFF2-40B4-BE49-F238E27FC236}">
                <a16:creationId xmlns:a16="http://schemas.microsoft.com/office/drawing/2014/main" id="{E8C1C17E-DC16-47A4-B303-396C8484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3" y="1989138"/>
            <a:ext cx="4067175" cy="4186237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900">
                <a:latin typeface="Tahoma" panose="020B0604030504040204" pitchFamily="34" charset="0"/>
              </a:rPr>
              <a:t>La visión del Trono  enmarca  todo el Apocalipsis.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900">
                <a:latin typeface="Tahoma" panose="020B0604030504040204" pitchFamily="34" charset="0"/>
              </a:rPr>
              <a:t>Es el lugar y sede  de Dios   que revela su presencia  y grandeza como dueño y Señor de la Historia.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900">
                <a:latin typeface="Tahoma" panose="020B0604030504040204" pitchFamily="34" charset="0"/>
              </a:rPr>
              <a:t>Desde el Trono, Dios genera la acción liberadora de los pueblos.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900">
                <a:latin typeface="Tahoma" panose="020B0604030504040204" pitchFamily="34" charset="0"/>
              </a:rPr>
              <a:t>Celebra el juicio y la liturgia de la victoria.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1900">
                <a:latin typeface="Tahoma" panose="020B0604030504040204" pitchFamily="34" charset="0"/>
              </a:rPr>
              <a:t>La imagen es del A.T.: Is 6,1 y Ez 1, 26-28</a:t>
            </a:r>
          </a:p>
        </p:txBody>
      </p:sp>
      <p:pic>
        <p:nvPicPr>
          <p:cNvPr id="19459" name="Imagen 2">
            <a:extLst>
              <a:ext uri="{FF2B5EF4-FFF2-40B4-BE49-F238E27FC236}">
                <a16:creationId xmlns:a16="http://schemas.microsoft.com/office/drawing/2014/main" id="{3D716F3E-19FE-4B54-806B-3DA97F86A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636713"/>
            <a:ext cx="4176713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DB4AA773-F835-4D96-B455-4DCAD523C7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7664" y="383939"/>
            <a:ext cx="5472977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Trono de Dios</a:t>
            </a:r>
          </a:p>
        </p:txBody>
      </p:sp>
    </p:spTree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>
            <a:extLst>
              <a:ext uri="{FF2B5EF4-FFF2-40B4-BE49-F238E27FC236}">
                <a16:creationId xmlns:a16="http://schemas.microsoft.com/office/drawing/2014/main" id="{0676B413-C16E-4CE9-B3C6-5BBAB5E63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916113"/>
            <a:ext cx="4154487" cy="1385887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2100" b="1">
                <a:latin typeface="Tahoma" panose="020B0604030504040204" pitchFamily="34" charset="0"/>
              </a:rPr>
              <a:t>El Libro: </a:t>
            </a:r>
            <a:r>
              <a:rPr lang="es-EC" altLang="es-ES" sz="2100">
                <a:latin typeface="Tahoma" panose="020B0604030504040204" pitchFamily="34" charset="0"/>
              </a:rPr>
              <a:t>representa la historia, la vida. Está cerrado con siete sellos o candados, y significa que no comprendemos su sentido.</a:t>
            </a:r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8948E3E1-C26D-4D79-B328-84948AFF9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422775"/>
            <a:ext cx="4154487" cy="2030413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2100" b="1" dirty="0">
                <a:latin typeface="Tahoma" panose="020B0604030504040204" pitchFamily="34" charset="0"/>
              </a:rPr>
              <a:t>El cordero: </a:t>
            </a:r>
            <a:r>
              <a:rPr lang="es-EC" altLang="es-ES" sz="2100" dirty="0">
                <a:latin typeface="Tahoma" panose="020B0604030504040204" pitchFamily="34" charset="0"/>
              </a:rPr>
              <a:t>es  el Siervo de Dios y Señor  de la historia que abre  los  candados  y nos revela el sentido  de vida  y la historia. Es  un cordero degollado pero de pie (Jesús muerto y resucitado).</a:t>
            </a:r>
          </a:p>
        </p:txBody>
      </p:sp>
      <p:pic>
        <p:nvPicPr>
          <p:cNvPr id="20484" name="Imagen 2">
            <a:extLst>
              <a:ext uri="{FF2B5EF4-FFF2-40B4-BE49-F238E27FC236}">
                <a16:creationId xmlns:a16="http://schemas.microsoft.com/office/drawing/2014/main" id="{BADB94C4-4381-43AF-882A-842FFE83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412875"/>
            <a:ext cx="371792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4">
            <a:extLst>
              <a:ext uri="{FF2B5EF4-FFF2-40B4-BE49-F238E27FC236}">
                <a16:creationId xmlns:a16="http://schemas.microsoft.com/office/drawing/2014/main" id="{D9E370BE-0055-4826-BBE5-40B6E751AC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7664" y="383939"/>
            <a:ext cx="5472977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libro y el Cordero</a:t>
            </a:r>
          </a:p>
        </p:txBody>
      </p:sp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>
            <a:extLst>
              <a:ext uri="{FF2B5EF4-FFF2-40B4-BE49-F238E27FC236}">
                <a16:creationId xmlns:a16="http://schemas.microsoft.com/office/drawing/2014/main" id="{8ECDD25D-D7DB-453A-A3AB-B9D0B9EE1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17475"/>
            <a:ext cx="61404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C" altLang="es-ES" sz="7200" b="1">
                <a:solidFill>
                  <a:schemeClr val="tx2"/>
                </a:solidFill>
                <a:latin typeface="Viner Hand ITC" panose="03070502030502020203" pitchFamily="66" charset="0"/>
              </a:rPr>
              <a:t>Presentación</a:t>
            </a:r>
            <a:endParaRPr lang="es-ES" altLang="es-ES" sz="72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118A63A-1D61-4BFA-B3FF-B7397F0F1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244725"/>
            <a:ext cx="5400675" cy="40322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514350" indent="-514350" eaLnBrk="1" hangingPunct="1">
              <a:buFontTx/>
              <a:buAutoNum type="arabicPeriod"/>
              <a:defRPr/>
            </a:pPr>
            <a:r>
              <a:rPr lang="es-ES" altLang="es-ES" sz="2600" b="1" dirty="0">
                <a:latin typeface="Tahoma" panose="020B0604030504040204" pitchFamily="34" charset="0"/>
              </a:rPr>
              <a:t>El Libro de la felicidad. </a:t>
            </a:r>
          </a:p>
          <a:p>
            <a:pPr marL="514350" indent="-514350" eaLnBrk="1" hangingPunct="1">
              <a:buFontTx/>
              <a:buAutoNum type="arabicPeriod"/>
              <a:defRPr/>
            </a:pPr>
            <a:endParaRPr lang="es-ES" altLang="es-ES" sz="2600" b="1" dirty="0">
              <a:latin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es-ES" altLang="es-ES" sz="2600" b="1" dirty="0">
                <a:latin typeface="Tahoma" panose="020B0604030504040204" pitchFamily="34" charset="0"/>
              </a:rPr>
              <a:t>2. La clave histórica</a:t>
            </a:r>
          </a:p>
          <a:p>
            <a:pPr eaLnBrk="1" hangingPunct="1">
              <a:defRPr/>
            </a:pPr>
            <a:r>
              <a:rPr lang="es-ES" altLang="es-ES" sz="2000" dirty="0">
                <a:latin typeface="Tahoma" panose="020B0604030504040204" pitchFamily="34" charset="0"/>
              </a:rPr>
              <a:t>     (cómo estaban las cosas en aquel tiempo).</a:t>
            </a:r>
          </a:p>
          <a:p>
            <a:pPr eaLnBrk="1" hangingPunct="1">
              <a:defRPr/>
            </a:pPr>
            <a:endParaRPr lang="es-ES" altLang="es-ES" sz="2000" dirty="0">
              <a:latin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es-ES" altLang="es-ES" sz="2600" b="1" dirty="0">
                <a:latin typeface="Tahoma" panose="020B0604030504040204" pitchFamily="34" charset="0"/>
              </a:rPr>
              <a:t>3. La clave simbólica</a:t>
            </a:r>
            <a:r>
              <a:rPr lang="es-ES" altLang="es-ES" sz="2600" dirty="0">
                <a:latin typeface="Tahoma" panose="020B060403050404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s-ES" altLang="es-ES" sz="2000" dirty="0">
                <a:latin typeface="Tahoma" panose="020B0604030504040204" pitchFamily="34" charset="0"/>
              </a:rPr>
              <a:t>     (significado de 24 imágenes que aparecen</a:t>
            </a:r>
          </a:p>
          <a:p>
            <a:pPr eaLnBrk="1" hangingPunct="1">
              <a:defRPr/>
            </a:pPr>
            <a:r>
              <a:rPr lang="es-ES" altLang="es-ES" sz="2000" dirty="0">
                <a:latin typeface="Tahoma" panose="020B0604030504040204" pitchFamily="34" charset="0"/>
              </a:rPr>
              <a:t>      en el libro); </a:t>
            </a:r>
          </a:p>
          <a:p>
            <a:pPr eaLnBrk="1" hangingPunct="1">
              <a:defRPr/>
            </a:pPr>
            <a:endParaRPr lang="es-ES" altLang="es-ES" sz="2000" dirty="0">
              <a:latin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es-ES" altLang="es-ES" sz="2600" b="1" dirty="0">
                <a:latin typeface="Tahoma" panose="020B0604030504040204" pitchFamily="34" charset="0"/>
              </a:rPr>
              <a:t>4. La clave teológica</a:t>
            </a:r>
          </a:p>
          <a:p>
            <a:pPr eaLnBrk="1" hangingPunct="1">
              <a:defRPr/>
            </a:pPr>
            <a:r>
              <a:rPr lang="es-ES" altLang="es-ES" sz="2600" dirty="0">
                <a:latin typeface="Tahoma" panose="020B0604030504040204" pitchFamily="34" charset="0"/>
              </a:rPr>
              <a:t>    </a:t>
            </a:r>
            <a:r>
              <a:rPr lang="es-ES" altLang="es-ES" sz="2000" dirty="0">
                <a:latin typeface="Tahoma" panose="020B0604030504040204" pitchFamily="34" charset="0"/>
              </a:rPr>
              <a:t>(experiencia de Dios, Jesús y la Iglesia)</a:t>
            </a:r>
          </a:p>
        </p:txBody>
      </p:sp>
      <p:sp>
        <p:nvSpPr>
          <p:cNvPr id="3076" name="Rectangle 7">
            <a:extLst>
              <a:ext uri="{FF2B5EF4-FFF2-40B4-BE49-F238E27FC236}">
                <a16:creationId xmlns:a16="http://schemas.microsoft.com/office/drawing/2014/main" id="{3C97908B-71D9-4B82-911C-077495BFA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96975"/>
            <a:ext cx="79930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>
                <a:latin typeface="Tahoma" panose="020B0604030504040204" pitchFamily="34" charset="0"/>
              </a:rPr>
              <a:t>Cuatro claves o llaves nos ayudarán a descubrir el sentido</a:t>
            </a:r>
          </a:p>
          <a:p>
            <a:pPr eaLnBrk="1" hangingPunct="1"/>
            <a:r>
              <a:rPr lang="es-ES" altLang="es-ES" sz="2400">
                <a:latin typeface="Tahoma" panose="020B0604030504040204" pitchFamily="34" charset="0"/>
              </a:rPr>
              <a:t>esperanzador del Apocalipsis:</a:t>
            </a:r>
          </a:p>
        </p:txBody>
      </p:sp>
      <p:pic>
        <p:nvPicPr>
          <p:cNvPr id="3077" name="Imagen 2">
            <a:extLst>
              <a:ext uri="{FF2B5EF4-FFF2-40B4-BE49-F238E27FC236}">
                <a16:creationId xmlns:a16="http://schemas.microsoft.com/office/drawing/2014/main" id="{3C25E19B-FE56-4F7A-9932-6E98934F7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62238"/>
            <a:ext cx="268446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>
            <a:extLst>
              <a:ext uri="{FF2B5EF4-FFF2-40B4-BE49-F238E27FC236}">
                <a16:creationId xmlns:a16="http://schemas.microsoft.com/office/drawing/2014/main" id="{3C2AA966-1BF7-4A30-80E4-0A9124422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205038"/>
            <a:ext cx="4052888" cy="3600450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1900" dirty="0">
                <a:latin typeface="Tahoma" panose="020B0604030504040204" pitchFamily="34" charset="0"/>
              </a:rPr>
              <a:t>Representan el poder de  Dios, de los militares y de los comerciantes.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1900" b="1" dirty="0">
                <a:latin typeface="Tahoma" panose="020B0604030504040204" pitchFamily="34" charset="0"/>
              </a:rPr>
              <a:t>Caballo blanco y con arco: </a:t>
            </a:r>
            <a:r>
              <a:rPr lang="es-EC" altLang="es-ES" sz="1900" dirty="0">
                <a:latin typeface="Tahoma" panose="020B0604030504040204" pitchFamily="34" charset="0"/>
              </a:rPr>
              <a:t>Jesús el vencedor de la muerte.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1900" b="1" dirty="0">
                <a:latin typeface="Tahoma" panose="020B0604030504040204" pitchFamily="34" charset="0"/>
              </a:rPr>
              <a:t>Caballo rojo y con espada: </a:t>
            </a:r>
            <a:r>
              <a:rPr lang="es-EC" altLang="es-ES" sz="1900" dirty="0">
                <a:latin typeface="Tahoma" panose="020B0604030504040204" pitchFamily="34" charset="0"/>
              </a:rPr>
              <a:t>violencia y guerra.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1900" b="1" dirty="0">
                <a:latin typeface="Tahoma" panose="020B0604030504040204" pitchFamily="34" charset="0"/>
              </a:rPr>
              <a:t>Caballo negro con balanza: </a:t>
            </a:r>
            <a:r>
              <a:rPr lang="es-EC" altLang="es-ES" sz="1900" dirty="0">
                <a:latin typeface="Tahoma" panose="020B0604030504040204" pitchFamily="34" charset="0"/>
              </a:rPr>
              <a:t>comercio de hambre.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1900" b="1" dirty="0">
                <a:latin typeface="Tahoma" panose="020B0604030504040204" pitchFamily="34" charset="0"/>
              </a:rPr>
              <a:t>Caballo verde con calavera: </a:t>
            </a:r>
            <a:r>
              <a:rPr lang="es-EC" altLang="es-ES" sz="1900" dirty="0">
                <a:latin typeface="Tahoma" panose="020B0604030504040204" pitchFamily="34" charset="0"/>
              </a:rPr>
              <a:t>peste y enfermedades.</a:t>
            </a:r>
          </a:p>
        </p:txBody>
      </p:sp>
      <p:pic>
        <p:nvPicPr>
          <p:cNvPr id="21507" name="Imagen 2">
            <a:extLst>
              <a:ext uri="{FF2B5EF4-FFF2-40B4-BE49-F238E27FC236}">
                <a16:creationId xmlns:a16="http://schemas.microsoft.com/office/drawing/2014/main" id="{E39D2710-F219-4330-A3D0-1DED5DF0F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1428750"/>
            <a:ext cx="3948112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101A8FCD-83E6-4F5F-9192-E73106BB43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7664" y="383939"/>
            <a:ext cx="5472977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cuatro jinetes</a:t>
            </a:r>
          </a:p>
        </p:txBody>
      </p:sp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>
            <a:extLst>
              <a:ext uri="{FF2B5EF4-FFF2-40B4-BE49-F238E27FC236}">
                <a16:creationId xmlns:a16="http://schemas.microsoft.com/office/drawing/2014/main" id="{5507F183-238C-4D5D-8496-F8EE0FF7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2636838"/>
            <a:ext cx="3598862" cy="230822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C" altLang="es-ES" sz="2400">
                <a:latin typeface="Tahoma" panose="020B0604030504040204" pitchFamily="34" charset="0"/>
              </a:rPr>
              <a:t>Son las comunidades que sufren la persecución y el martirio por dar testimonio de fidelidad a Jesús y a su Palabra.</a:t>
            </a:r>
          </a:p>
        </p:txBody>
      </p:sp>
      <p:pic>
        <p:nvPicPr>
          <p:cNvPr id="22531" name="Imagen 2">
            <a:extLst>
              <a:ext uri="{FF2B5EF4-FFF2-40B4-BE49-F238E27FC236}">
                <a16:creationId xmlns:a16="http://schemas.microsoft.com/office/drawing/2014/main" id="{D4CDB82F-F76C-4029-8B48-32460339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1628775"/>
            <a:ext cx="396716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767A1110-EAFF-4EE9-AAE6-A218AE41A6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95" y="206596"/>
            <a:ext cx="8928992" cy="812813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degollados por la Palabra</a:t>
            </a:r>
          </a:p>
        </p:txBody>
      </p:sp>
    </p:spTree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>
            <a:extLst>
              <a:ext uri="{FF2B5EF4-FFF2-40B4-BE49-F238E27FC236}">
                <a16:creationId xmlns:a16="http://schemas.microsoft.com/office/drawing/2014/main" id="{EC178E50-A544-4CF8-96A9-66990BE5E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708275"/>
            <a:ext cx="3889375" cy="2894013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800">
                <a:latin typeface="Tahoma" panose="020B0604030504040204" pitchFamily="34" charset="0"/>
                <a:cs typeface="Tahoma" panose="020B0604030504040204" pitchFamily="34" charset="0"/>
              </a:rPr>
              <a:t>Simboliza los que se van a salvar.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800">
                <a:latin typeface="Tahoma" panose="020B0604030504040204" pitchFamily="34" charset="0"/>
                <a:cs typeface="Tahoma" panose="020B0604030504040204" pitchFamily="34" charset="0"/>
              </a:rPr>
              <a:t>Significa la totalidad del pueblo. (12 x 12 x 1.000), es número completo.</a:t>
            </a:r>
          </a:p>
        </p:txBody>
      </p:sp>
      <p:pic>
        <p:nvPicPr>
          <p:cNvPr id="23555" name="Imagen 2">
            <a:extLst>
              <a:ext uri="{FF2B5EF4-FFF2-40B4-BE49-F238E27FC236}">
                <a16:creationId xmlns:a16="http://schemas.microsoft.com/office/drawing/2014/main" id="{C7051A82-BB80-4C24-A66E-A5499AA9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773238"/>
            <a:ext cx="378777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83F1753B-000E-4560-A0B8-5DC1097A92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523" y="566738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144.000 señalados</a:t>
            </a:r>
          </a:p>
        </p:txBody>
      </p:sp>
    </p:spTree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id="{103F064A-BCE3-426A-8369-D6BA6C879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2339975"/>
            <a:ext cx="4176713" cy="3554413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500">
                <a:latin typeface="Tahoma" panose="020B0604030504040204" pitchFamily="34" charset="0"/>
                <a:cs typeface="Tahoma" panose="020B0604030504040204" pitchFamily="34" charset="0"/>
              </a:rPr>
              <a:t>Son enviados mensajeros.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500">
                <a:latin typeface="Tahoma" panose="020B0604030504040204" pitchFamily="34" charset="0"/>
                <a:cs typeface="Tahoma" panose="020B0604030504040204" pitchFamily="34" charset="0"/>
              </a:rPr>
              <a:t>Su oficio es transmitir el mensaje, la revelación de Dios y ejecutar sus órdenes.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500">
                <a:latin typeface="Tahoma" panose="020B0604030504040204" pitchFamily="34" charset="0"/>
                <a:cs typeface="Tahoma" panose="020B0604030504040204" pitchFamily="34" charset="0"/>
              </a:rPr>
              <a:t>No se debe adorar a los intermediarios.</a:t>
            </a:r>
          </a:p>
        </p:txBody>
      </p:sp>
      <p:pic>
        <p:nvPicPr>
          <p:cNvPr id="24579" name="Imagen 2">
            <a:extLst>
              <a:ext uri="{FF2B5EF4-FFF2-40B4-BE49-F238E27FC236}">
                <a16:creationId xmlns:a16="http://schemas.microsoft.com/office/drawing/2014/main" id="{C4A56345-528B-441C-8876-8BE55F341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3932237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3C128530-A078-438C-849C-11352B5302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688" y="229918"/>
            <a:ext cx="5472977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siete ángeles</a:t>
            </a:r>
          </a:p>
        </p:txBody>
      </p:sp>
    </p:spTree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35375856-B992-4039-AB3A-B52428E9D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441450"/>
            <a:ext cx="3384550" cy="138747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2100">
                <a:latin typeface="Tahoma" panose="020B0604030504040204" pitchFamily="34" charset="0"/>
                <a:cs typeface="Tahoma" panose="020B0604030504040204" pitchFamily="34" charset="0"/>
              </a:rPr>
              <a:t>Representa el evangelio de  Jesús que es necesario aceptarlo y darlo  a conocer.</a:t>
            </a:r>
          </a:p>
        </p:txBody>
      </p:sp>
      <p:pic>
        <p:nvPicPr>
          <p:cNvPr id="25603" name="Imagen 2">
            <a:extLst>
              <a:ext uri="{FF2B5EF4-FFF2-40B4-BE49-F238E27FC236}">
                <a16:creationId xmlns:a16="http://schemas.microsoft.com/office/drawing/2014/main" id="{82121CFB-EFA6-422D-A0D4-2CED3C00C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441450"/>
            <a:ext cx="4922837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4">
            <a:extLst>
              <a:ext uri="{FF2B5EF4-FFF2-40B4-BE49-F238E27FC236}">
                <a16:creationId xmlns:a16="http://schemas.microsoft.com/office/drawing/2014/main" id="{7AD85F1E-256C-40DB-9FFC-E68DE49C8D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2003" y="321012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libro dulce y amargo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7D4636D8-B8BF-4E9E-8009-982BB2CA8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500438"/>
            <a:ext cx="3384550" cy="2711450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El Apocalipsis se habla de tres libros: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libro de la vida y de la historia.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libro de las obras personales.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libro profético.</a:t>
            </a:r>
            <a:endParaRPr lang="es-EC" altLang="es-E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>
            <a:extLst>
              <a:ext uri="{FF2B5EF4-FFF2-40B4-BE49-F238E27FC236}">
                <a16:creationId xmlns:a16="http://schemas.microsoft.com/office/drawing/2014/main" id="{579E502C-493E-4DBB-9C91-B4103AF58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916113"/>
            <a:ext cx="3816350" cy="397192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>
                <a:latin typeface="Tahoma" panose="020B0604030504040204" pitchFamily="34" charset="0"/>
                <a:cs typeface="Tahoma" panose="020B0604030504040204" pitchFamily="34" charset="0"/>
              </a:rPr>
              <a:t>Representan  a  Moisés    y a Elías, que aseguran su presencia diaria en la emergencia que viven las comunidades.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>
                <a:latin typeface="Tahoma" panose="020B0604030504040204" pitchFamily="34" charset="0"/>
                <a:cs typeface="Tahoma" panose="020B0604030504040204" pitchFamily="34" charset="0"/>
              </a:rPr>
              <a:t>Representan a  Pedro y a Pablo, apóstoles  martirizados que formaron el nuevo pueblo de Dios.</a:t>
            </a:r>
          </a:p>
        </p:txBody>
      </p:sp>
      <p:pic>
        <p:nvPicPr>
          <p:cNvPr id="26627" name="Imagen 2">
            <a:extLst>
              <a:ext uri="{FF2B5EF4-FFF2-40B4-BE49-F238E27FC236}">
                <a16:creationId xmlns:a16="http://schemas.microsoft.com/office/drawing/2014/main" id="{D5B9FE9A-615E-4892-82B9-5B8BFE7C9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1276350"/>
            <a:ext cx="38893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4">
            <a:extLst>
              <a:ext uri="{FF2B5EF4-FFF2-40B4-BE49-F238E27FC236}">
                <a16:creationId xmlns:a16="http://schemas.microsoft.com/office/drawing/2014/main" id="{590EE3DC-FB14-4A91-9CB1-B5893160C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51901" y="160830"/>
            <a:ext cx="6240197" cy="93503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dos testigos</a:t>
            </a:r>
          </a:p>
        </p:txBody>
      </p:sp>
    </p:spTree>
  </p:cSld>
  <p:clrMapOvr>
    <a:masterClrMapping/>
  </p:clrMapOvr>
  <p:transition spd="slow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>
            <a:extLst>
              <a:ext uri="{FF2B5EF4-FFF2-40B4-BE49-F238E27FC236}">
                <a16:creationId xmlns:a16="http://schemas.microsoft.com/office/drawing/2014/main" id="{832D24B2-06A5-4F3B-8F0E-35715D275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1484313"/>
            <a:ext cx="4748212" cy="278447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Mujer simboliza: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humanidad.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nueva Eva que coopera en  los planes de Dios.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iglesia perseguida que vive alimentada de la Palabra de Dios.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 María que va a dar a luz  a Jesús.</a:t>
            </a:r>
          </a:p>
        </p:txBody>
      </p:sp>
      <p:sp>
        <p:nvSpPr>
          <p:cNvPr id="69638" name="Text Box 6">
            <a:extLst>
              <a:ext uri="{FF2B5EF4-FFF2-40B4-BE49-F238E27FC236}">
                <a16:creationId xmlns:a16="http://schemas.microsoft.com/office/drawing/2014/main" id="{A2E71382-5657-4DDB-969F-C8116BCCF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4630738"/>
            <a:ext cx="4800600" cy="1908175"/>
          </a:xfrm>
          <a:prstGeom prst="rect">
            <a:avLst/>
          </a:prstGeom>
          <a:solidFill>
            <a:schemeClr val="bg1"/>
          </a:solidFill>
          <a:ln w="9525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Dragón Simboliza: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antigua serpiente que ha crecido hasta convertirse en  inmenso dragón.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poder del mal, la muerte y las instituciones  que impiden la vida.</a:t>
            </a:r>
          </a:p>
        </p:txBody>
      </p:sp>
      <p:pic>
        <p:nvPicPr>
          <p:cNvPr id="27652" name="Imagen 2">
            <a:extLst>
              <a:ext uri="{FF2B5EF4-FFF2-40B4-BE49-F238E27FC236}">
                <a16:creationId xmlns:a16="http://schemas.microsoft.com/office/drawing/2014/main" id="{D681551E-BE8F-4E39-8DB6-B13957AB3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290638"/>
            <a:ext cx="34798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4">
            <a:extLst>
              <a:ext uri="{FF2B5EF4-FFF2-40B4-BE49-F238E27FC236}">
                <a16:creationId xmlns:a16="http://schemas.microsoft.com/office/drawing/2014/main" id="{40F18770-A662-4753-8708-80F5C547E0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2003" y="321012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mujer y la serpiente</a:t>
            </a:r>
          </a:p>
        </p:txBody>
      </p:sp>
    </p:spTree>
  </p:cSld>
  <p:clrMapOvr>
    <a:masterClrMapping/>
  </p:clrMapOvr>
  <p:transition spd="slow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>
            <a:extLst>
              <a:ext uri="{FF2B5EF4-FFF2-40B4-BE49-F238E27FC236}">
                <a16:creationId xmlns:a16="http://schemas.microsoft.com/office/drawing/2014/main" id="{E58F2191-9194-4D7C-810F-56EC55D6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825" y="1249363"/>
            <a:ext cx="3889375" cy="2800350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400" b="1" dirty="0">
                <a:latin typeface="Tahoma" panose="020B0604030504040204" pitchFamily="34" charset="0"/>
              </a:rPr>
              <a:t>El Cordero: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</a:rPr>
              <a:t>Título principal de Jesús.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</a:rPr>
              <a:t>Fuerte, victorioso.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</a:rPr>
              <a:t>Dueño y Señor de la historia.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</a:rPr>
              <a:t>Dirige el combate contra la serpiente y la bestia  y libera al pueblo  de Dios.</a:t>
            </a:r>
          </a:p>
        </p:txBody>
      </p:sp>
      <p:pic>
        <p:nvPicPr>
          <p:cNvPr id="28675" name="Imagen 2">
            <a:extLst>
              <a:ext uri="{FF2B5EF4-FFF2-40B4-BE49-F238E27FC236}">
                <a16:creationId xmlns:a16="http://schemas.microsoft.com/office/drawing/2014/main" id="{DC838081-3D31-4E6D-BD95-CD63178D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49363"/>
            <a:ext cx="3776662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D98E5B1F-3AD9-4FD2-8594-330D4CB904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596" y="265637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cordero y la bestia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E809FEC-8296-4A87-9A85-49A24C318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825" y="4208463"/>
            <a:ext cx="3889375" cy="2215991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400" b="1" dirty="0">
                <a:latin typeface="Tahoma" panose="020B0604030504040204" pitchFamily="34" charset="0"/>
              </a:rPr>
              <a:t>La Bestia: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</a:rPr>
              <a:t>Es el Imperio Romano. Su número es el 666.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1900" dirty="0">
                <a:latin typeface="Tahoma" panose="020B0604030504040204" pitchFamily="34" charset="0"/>
              </a:rPr>
              <a:t>La bestia, el imperio están al servicio del mal. Son los falsos profetas.</a:t>
            </a:r>
          </a:p>
        </p:txBody>
      </p:sp>
    </p:spTree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>
            <a:extLst>
              <a:ext uri="{FF2B5EF4-FFF2-40B4-BE49-F238E27FC236}">
                <a16:creationId xmlns:a16="http://schemas.microsoft.com/office/drawing/2014/main" id="{2AC65E9C-2218-40C6-9569-F142AA00A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300" y="2852738"/>
            <a:ext cx="4265613" cy="2292350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>
                <a:latin typeface="Tahoma" panose="020B0604030504040204" pitchFamily="34" charset="0"/>
              </a:rPr>
              <a:t>Representa  a  Jesús  que viene  a   juzgar  y a poner   fin  al sufrimiento  de  sus seguidores.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>
                <a:latin typeface="Tahoma" panose="020B0604030504040204" pitchFamily="34" charset="0"/>
              </a:rPr>
              <a:t>Esta visión está tomada del libro de Daniel (Dn 7, 13-14).</a:t>
            </a:r>
          </a:p>
        </p:txBody>
      </p:sp>
      <p:pic>
        <p:nvPicPr>
          <p:cNvPr id="29699" name="Imagen 2">
            <a:extLst>
              <a:ext uri="{FF2B5EF4-FFF2-40B4-BE49-F238E27FC236}">
                <a16:creationId xmlns:a16="http://schemas.microsoft.com/office/drawing/2014/main" id="{A3E4C65E-9BD8-4A5B-A55A-47E75E65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646238"/>
            <a:ext cx="37433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25F3549B-9E92-4158-833D-D3AEDF4BDF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010" y="83593"/>
            <a:ext cx="8604956" cy="787099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Hijo del Hombre con la hoz</a:t>
            </a:r>
          </a:p>
        </p:txBody>
      </p:sp>
    </p:spTree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>
            <a:extLst>
              <a:ext uri="{FF2B5EF4-FFF2-40B4-BE49-F238E27FC236}">
                <a16:creationId xmlns:a16="http://schemas.microsoft.com/office/drawing/2014/main" id="{DCC18E48-CE24-40BE-84EF-C9E3D534C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2874963"/>
            <a:ext cx="3455988" cy="2493962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 dirty="0">
                <a:latin typeface="Tahoma" panose="020B0604030504040204" pitchFamily="34" charset="0"/>
              </a:rPr>
              <a:t>Simboliza las siete plagas contra el  Imperio.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 dirty="0">
                <a:latin typeface="Tahoma" panose="020B0604030504040204" pitchFamily="34" charset="0"/>
              </a:rPr>
              <a:t>Dios da la última llamada a la conversión.</a:t>
            </a:r>
          </a:p>
        </p:txBody>
      </p:sp>
      <p:pic>
        <p:nvPicPr>
          <p:cNvPr id="30723" name="Imagen 2">
            <a:extLst>
              <a:ext uri="{FF2B5EF4-FFF2-40B4-BE49-F238E27FC236}">
                <a16:creationId xmlns:a16="http://schemas.microsoft.com/office/drawing/2014/main" id="{9D6B257C-6BD0-43D9-AB90-47A051F8D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746250"/>
            <a:ext cx="3843337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28340BC1-BDE6-4714-B7D3-76C56C4081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596" y="265637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siete copas</a:t>
            </a:r>
          </a:p>
        </p:txBody>
      </p:sp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4195FA7B-6445-45F1-9A7B-B8B6EB7D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1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6149" name="WordArt 5">
            <a:extLst>
              <a:ext uri="{FF2B5EF4-FFF2-40B4-BE49-F238E27FC236}">
                <a16:creationId xmlns:a16="http://schemas.microsoft.com/office/drawing/2014/main" id="{AA46A2D0-0BED-4255-AE80-92033B0EE5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7966" y="1196752"/>
            <a:ext cx="6408067" cy="7207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libro de la felicidad</a:t>
            </a:r>
          </a:p>
        </p:txBody>
      </p:sp>
      <p:pic>
        <p:nvPicPr>
          <p:cNvPr id="4100" name="Imagen 2">
            <a:extLst>
              <a:ext uri="{FF2B5EF4-FFF2-40B4-BE49-F238E27FC236}">
                <a16:creationId xmlns:a16="http://schemas.microsoft.com/office/drawing/2014/main" id="{1EEC1EF3-276C-44FE-A3D0-B6EE689AD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2420938"/>
            <a:ext cx="3819525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9B1B36F9-95E5-4CAD-ADBE-4741FC581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1916113"/>
            <a:ext cx="3681413" cy="3817937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>
                <a:latin typeface="Tahoma" panose="020B0604030504040204" pitchFamily="34" charset="0"/>
              </a:rPr>
              <a:t>La bestia es el Imperio y la prostituta con todos sus lujos es la Gran Ciudad Roma.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>
                <a:latin typeface="Tahoma" panose="020B0604030504040204" pitchFamily="34" charset="0"/>
              </a:rPr>
              <a:t>Esta ciudad vive de la explotación a otros pueblos sometidos.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200">
                <a:latin typeface="Tahoma" panose="020B0604030504040204" pitchFamily="34" charset="0"/>
              </a:rPr>
              <a:t>Para ella su dios es el tener, el placer, el poder, el aparecer.</a:t>
            </a:r>
          </a:p>
        </p:txBody>
      </p:sp>
      <p:pic>
        <p:nvPicPr>
          <p:cNvPr id="31747" name="Imagen 2">
            <a:extLst>
              <a:ext uri="{FF2B5EF4-FFF2-40B4-BE49-F238E27FC236}">
                <a16:creationId xmlns:a16="http://schemas.microsoft.com/office/drawing/2014/main" id="{60147795-FEDA-4235-A0B5-082EA3B1C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65250"/>
            <a:ext cx="3814763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E7F7A60C-D138-4118-AE25-40DC98459E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596" y="265637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famosa prostituta</a:t>
            </a:r>
          </a:p>
        </p:txBody>
      </p:sp>
    </p:spTree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>
            <a:extLst>
              <a:ext uri="{FF2B5EF4-FFF2-40B4-BE49-F238E27FC236}">
                <a16:creationId xmlns:a16="http://schemas.microsoft.com/office/drawing/2014/main" id="{C5C0B0E4-0DE8-47CD-9595-18DE92189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1760538"/>
            <a:ext cx="3349625" cy="452437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>
                <a:latin typeface="Tahoma" panose="020B0604030504040204" pitchFamily="34" charset="0"/>
                <a:cs typeface="Tahoma" panose="020B0604030504040204" pitchFamily="34" charset="0"/>
              </a:rPr>
              <a:t>Babilonia es la gran  ciudad de  Roma, la capital del imperio.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>
                <a:latin typeface="Tahoma" panose="020B0604030504040204" pitchFamily="34" charset="0"/>
                <a:cs typeface="Tahoma" panose="020B0604030504040204" pitchFamily="34" charset="0"/>
              </a:rPr>
              <a:t>Se anuncia  su caída  con cantos y gritos  de alegría  de los mártires.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C" altLang="es-ES" sz="2400">
                <a:latin typeface="Tahoma" panose="020B0604030504040204" pitchFamily="34" charset="0"/>
                <a:cs typeface="Tahoma" panose="020B0604030504040204" pitchFamily="34" charset="0"/>
              </a:rPr>
              <a:t>Dios se ha colocado a lado de los creyentes perseguidos.</a:t>
            </a:r>
          </a:p>
        </p:txBody>
      </p:sp>
      <p:pic>
        <p:nvPicPr>
          <p:cNvPr id="32771" name="Imagen 2">
            <a:extLst>
              <a:ext uri="{FF2B5EF4-FFF2-40B4-BE49-F238E27FC236}">
                <a16:creationId xmlns:a16="http://schemas.microsoft.com/office/drawing/2014/main" id="{6080F133-EA86-4EF1-990D-9B7A2FBB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428750"/>
            <a:ext cx="4625975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54F4D8AC-454F-4D15-B1F3-AAA5772BA6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596" y="265637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caída de babilonia</a:t>
            </a:r>
          </a:p>
        </p:txBody>
      </p:sp>
    </p:spTree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>
            <a:extLst>
              <a:ext uri="{FF2B5EF4-FFF2-40B4-BE49-F238E27FC236}">
                <a16:creationId xmlns:a16="http://schemas.microsoft.com/office/drawing/2014/main" id="{89E67DB1-4432-463C-B6A9-4171E8CE2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2060575"/>
            <a:ext cx="3240087" cy="378777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400">
                <a:latin typeface="Tahoma" panose="020B0604030504040204" pitchFamily="34" charset="0"/>
              </a:rPr>
              <a:t>El jinete del caballo blanco es Jesús.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400">
                <a:latin typeface="Tahoma" panose="020B0604030504040204" pitchFamily="34" charset="0"/>
              </a:rPr>
              <a:t>Ejecuta la sentencia del juicio.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400">
                <a:latin typeface="Tahoma" panose="020B0604030504040204" pitchFamily="34" charset="0"/>
              </a:rPr>
              <a:t>Castiga a la bestia, que es el Imperio Romano con todos sus seguidores.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400">
                <a:latin typeface="Tahoma" panose="020B0604030504040204" pitchFamily="34" charset="0"/>
              </a:rPr>
              <a:t>Al final triunfa la vida.</a:t>
            </a:r>
          </a:p>
        </p:txBody>
      </p:sp>
      <p:pic>
        <p:nvPicPr>
          <p:cNvPr id="33795" name="Imagen 2">
            <a:extLst>
              <a:ext uri="{FF2B5EF4-FFF2-40B4-BE49-F238E27FC236}">
                <a16:creationId xmlns:a16="http://schemas.microsoft.com/office/drawing/2014/main" id="{15DFAEA4-4ACF-4427-AB3F-83B8FDE73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341438"/>
            <a:ext cx="387826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C2D8EBD1-CFD5-4F63-943E-D9CF63669F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596" y="265637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jinete y la serpiente</a:t>
            </a:r>
          </a:p>
        </p:txBody>
      </p:sp>
    </p:spTree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>
            <a:extLst>
              <a:ext uri="{FF2B5EF4-FFF2-40B4-BE49-F238E27FC236}">
                <a16:creationId xmlns:a16="http://schemas.microsoft.com/office/drawing/2014/main" id="{236BCA36-BAA3-4741-9C30-3D055A768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54225"/>
            <a:ext cx="3600450" cy="4044950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ES" sz="2400">
                <a:latin typeface="Tahoma" panose="020B0604030504040204" pitchFamily="34" charset="0"/>
              </a:rPr>
              <a:t>Simboliza el cielo nuevo y la nueva tierra (Reino de Dios):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es-MX" altLang="es-ES" sz="2200">
                <a:latin typeface="Tahoma" panose="020B0604030504040204" pitchFamily="34" charset="0"/>
              </a:rPr>
              <a:t>Nueva creación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es-MX" altLang="es-ES" sz="2200">
                <a:latin typeface="Tahoma" panose="020B0604030504040204" pitchFamily="34" charset="0"/>
              </a:rPr>
              <a:t>Nuevo paraíso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es-MX" altLang="es-ES" sz="2200">
                <a:latin typeface="Tahoma" panose="020B0604030504040204" pitchFamily="34" charset="0"/>
              </a:rPr>
              <a:t>Nueva alianza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es-MX" altLang="es-ES" sz="2200">
                <a:latin typeface="Tahoma" panose="020B0604030504040204" pitchFamily="34" charset="0"/>
              </a:rPr>
              <a:t>Nuevo sentido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es-MX" altLang="es-ES" sz="2200">
                <a:latin typeface="Tahoma" panose="020B0604030504040204" pitchFamily="34" charset="0"/>
              </a:rPr>
              <a:t>Nueva organización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es-MX" altLang="es-ES" sz="2200">
                <a:latin typeface="Tahoma" panose="020B0604030504040204" pitchFamily="34" charset="0"/>
              </a:rPr>
              <a:t>Nueva ciudad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es-MX" altLang="es-ES" sz="2200">
                <a:latin typeface="Tahoma" panose="020B0604030504040204" pitchFamily="34" charset="0"/>
              </a:rPr>
              <a:t>Nuevo pueblo</a:t>
            </a:r>
          </a:p>
        </p:txBody>
      </p:sp>
      <p:sp>
        <p:nvSpPr>
          <p:cNvPr id="10" name="WordArt 4">
            <a:extLst>
              <a:ext uri="{FF2B5EF4-FFF2-40B4-BE49-F238E27FC236}">
                <a16:creationId xmlns:a16="http://schemas.microsoft.com/office/drawing/2014/main" id="{2642F023-73C4-4A12-9ED4-648E8EAAB2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596" y="265637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árbol de la vida</a:t>
            </a:r>
          </a:p>
        </p:txBody>
      </p:sp>
      <p:pic>
        <p:nvPicPr>
          <p:cNvPr id="34820" name="Imagen 4">
            <a:extLst>
              <a:ext uri="{FF2B5EF4-FFF2-40B4-BE49-F238E27FC236}">
                <a16:creationId xmlns:a16="http://schemas.microsoft.com/office/drawing/2014/main" id="{A5E6A42D-2C40-4C58-AA4F-754122307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25538"/>
            <a:ext cx="4681537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>
            <a:extLst>
              <a:ext uri="{FF2B5EF4-FFF2-40B4-BE49-F238E27FC236}">
                <a16:creationId xmlns:a16="http://schemas.microsoft.com/office/drawing/2014/main" id="{E39DC001-F21F-411F-BFE8-A2E877BB6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2332038"/>
            <a:ext cx="3168650" cy="3416300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ES" sz="2400">
                <a:latin typeface="Tahoma" panose="020B0604030504040204" pitchFamily="34" charset="0"/>
              </a:rPr>
              <a:t>Las palabras  y mensajes dichos por Juan a las comunidades son fruto de la reflexión de los signos de los tiempos, realizados a la luz de la fe en Jesucristo.</a:t>
            </a:r>
            <a:endParaRPr lang="es-ES" altLang="es-ES" sz="2400">
              <a:latin typeface="Tahoma" panose="020B0604030504040204" pitchFamily="34" charset="0"/>
            </a:endParaRPr>
          </a:p>
        </p:txBody>
      </p:sp>
      <p:pic>
        <p:nvPicPr>
          <p:cNvPr id="35843" name="Imagen 2">
            <a:extLst>
              <a:ext uri="{FF2B5EF4-FFF2-40B4-BE49-F238E27FC236}">
                <a16:creationId xmlns:a16="http://schemas.microsoft.com/office/drawing/2014/main" id="{CB8ACC77-A5A6-4A15-8B6D-B5E428D45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65275"/>
            <a:ext cx="3983037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95457567-17A7-42CA-A6A0-80ED440F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596" y="265637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 finales</a:t>
            </a:r>
          </a:p>
        </p:txBody>
      </p:sp>
    </p:spTree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>
            <a:extLst>
              <a:ext uri="{FF2B5EF4-FFF2-40B4-BE49-F238E27FC236}">
                <a16:creationId xmlns:a16="http://schemas.microsoft.com/office/drawing/2014/main" id="{7E51B8D1-2661-4F54-B62A-F898BE000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1989138"/>
            <a:ext cx="3959225" cy="449262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altLang="es-ES" sz="2200">
                <a:latin typeface="Tahoma" panose="020B0604030504040204" pitchFamily="34" charset="0"/>
              </a:rPr>
              <a:t>Rojo: violencia, guerra.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altLang="es-ES" sz="2200">
                <a:latin typeface="Tahoma" panose="020B0604030504040204" pitchFamily="34" charset="0"/>
              </a:rPr>
              <a:t>Negro: muerte, algo malo, negativo.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altLang="es-ES" sz="2200">
                <a:latin typeface="Tahoma" panose="020B0604030504040204" pitchFamily="34" charset="0"/>
              </a:rPr>
              <a:t>Verde: pudrición, peste.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altLang="es-ES" sz="2200">
                <a:latin typeface="Tahoma" panose="020B0604030504040204" pitchFamily="34" charset="0"/>
              </a:rPr>
              <a:t>Púrpura: riqueza, majestad.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altLang="es-ES" sz="2200">
                <a:latin typeface="Tahoma" panose="020B0604030504040204" pitchFamily="34" charset="0"/>
              </a:rPr>
              <a:t>Blanco: victoria, pureza, fidelidad, eternidad.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altLang="es-ES" sz="2200">
                <a:latin typeface="Tahoma" panose="020B0604030504040204" pitchFamily="34" charset="0"/>
              </a:rPr>
              <a:t>Amarillo: metal precioso.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altLang="es-ES" sz="2200">
                <a:latin typeface="Tahoma" panose="020B0604030504040204" pitchFamily="34" charset="0"/>
              </a:rPr>
              <a:t>Azul: serenidad y armonía del mar y del cielo.</a:t>
            </a:r>
            <a:endParaRPr lang="es-ES" altLang="es-ES" sz="2200">
              <a:latin typeface="Tahoma" panose="020B0604030504040204" pitchFamily="34" charset="0"/>
            </a:endParaRPr>
          </a:p>
        </p:txBody>
      </p:sp>
      <p:pic>
        <p:nvPicPr>
          <p:cNvPr id="36867" name="Imagen 2">
            <a:extLst>
              <a:ext uri="{FF2B5EF4-FFF2-40B4-BE49-F238E27FC236}">
                <a16:creationId xmlns:a16="http://schemas.microsoft.com/office/drawing/2014/main" id="{873ABC87-54F8-4E99-95B3-9B4A064B2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42179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9AF9F911-6D30-4FFD-80F8-B98B747131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1446" y="265637"/>
            <a:ext cx="5004395" cy="99237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6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colores</a:t>
            </a:r>
          </a:p>
        </p:txBody>
      </p:sp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388C125D-87F1-47D4-99D6-3BC273106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1628775"/>
            <a:ext cx="4968875" cy="429577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100" b="1" i="1">
                <a:latin typeface="Tahoma" panose="020B0604030504040204" pitchFamily="34" charset="0"/>
              </a:rPr>
              <a:t>Tres: </a:t>
            </a:r>
            <a:r>
              <a:rPr lang="es-ES" altLang="es-ES" sz="2100">
                <a:latin typeface="Tahoma" panose="020B0604030504040204" pitchFamily="34" charset="0"/>
              </a:rPr>
              <a:t>participa de la perfección del número 7.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100" b="1" i="1">
                <a:latin typeface="Tahoma" panose="020B0604030504040204" pitchFamily="34" charset="0"/>
              </a:rPr>
              <a:t>Tres y medio: </a:t>
            </a:r>
            <a:r>
              <a:rPr lang="es-ES" altLang="es-ES" sz="2100">
                <a:latin typeface="Tahoma" panose="020B0604030504040204" pitchFamily="34" charset="0"/>
              </a:rPr>
              <a:t>la mitad del 7, indica imperfección, brevedad, tiempo de persecución.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100" b="1" i="1">
                <a:latin typeface="Tahoma" panose="020B0604030504040204" pitchFamily="34" charset="0"/>
              </a:rPr>
              <a:t>Cuatro: </a:t>
            </a:r>
            <a:r>
              <a:rPr lang="es-ES" altLang="es-ES" sz="2100">
                <a:latin typeface="Tahoma" panose="020B0604030504040204" pitchFamily="34" charset="0"/>
              </a:rPr>
              <a:t>la creación, universalidad.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100" b="1" i="1">
                <a:latin typeface="Tahoma" panose="020B0604030504040204" pitchFamily="34" charset="0"/>
              </a:rPr>
              <a:t>Seis: </a:t>
            </a:r>
            <a:r>
              <a:rPr lang="es-ES" altLang="es-ES" sz="2100">
                <a:latin typeface="Tahoma" panose="020B0604030504040204" pitchFamily="34" charset="0"/>
              </a:rPr>
              <a:t>7 menos 1 , la imperfección y el fracaso.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100" b="1" i="1">
                <a:latin typeface="Tahoma" panose="020B0604030504040204" pitchFamily="34" charset="0"/>
              </a:rPr>
              <a:t>Siete: </a:t>
            </a:r>
            <a:r>
              <a:rPr lang="es-ES" altLang="es-ES" sz="2100">
                <a:latin typeface="Tahoma" panose="020B0604030504040204" pitchFamily="34" charset="0"/>
              </a:rPr>
              <a:t>plenitud, perfección, totalidad.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100" b="1" i="1">
                <a:latin typeface="Tahoma" panose="020B0604030504040204" pitchFamily="34" charset="0"/>
              </a:rPr>
              <a:t>Diez: </a:t>
            </a:r>
            <a:r>
              <a:rPr lang="es-ES" altLang="es-ES" sz="2100">
                <a:latin typeface="Tahoma" panose="020B0604030504040204" pitchFamily="34" charset="0"/>
              </a:rPr>
              <a:t>número completo, pero limitado, poco.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altLang="es-ES" sz="2100" b="1">
                <a:latin typeface="Tahoma" panose="020B0604030504040204" pitchFamily="34" charset="0"/>
              </a:rPr>
              <a:t>Doce: </a:t>
            </a:r>
            <a:r>
              <a:rPr lang="es-ES" altLang="es-ES" sz="2100">
                <a:latin typeface="Tahoma" panose="020B0604030504040204" pitchFamily="34" charset="0"/>
              </a:rPr>
              <a:t>(3x4) organización, Israel con las doce tribus, pueblo de Dios.</a:t>
            </a:r>
          </a:p>
        </p:txBody>
      </p:sp>
      <p:pic>
        <p:nvPicPr>
          <p:cNvPr id="37891" name="Imagen 2">
            <a:extLst>
              <a:ext uri="{FF2B5EF4-FFF2-40B4-BE49-F238E27FC236}">
                <a16:creationId xmlns:a16="http://schemas.microsoft.com/office/drawing/2014/main" id="{FCCDBB9E-666F-4BD1-BABC-43515006B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24167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>
            <a:extLst>
              <a:ext uri="{FF2B5EF4-FFF2-40B4-BE49-F238E27FC236}">
                <a16:creationId xmlns:a16="http://schemas.microsoft.com/office/drawing/2014/main" id="{E54F0741-F8E8-4726-92EE-6508BC72DA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596" y="265637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números</a:t>
            </a:r>
          </a:p>
        </p:txBody>
      </p:sp>
    </p:spTree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6D10A778-E242-4402-B045-DFBCF7DAD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052513"/>
            <a:ext cx="6842125" cy="4914900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 b="1" i="1">
                <a:latin typeface="Tahoma" panose="020B0604030504040204" pitchFamily="34" charset="0"/>
              </a:rPr>
              <a:t>Veinte y cuatro: </a:t>
            </a:r>
            <a:r>
              <a:rPr lang="es-ES" altLang="es-ES" sz="2400">
                <a:latin typeface="Tahoma" panose="020B0604030504040204" pitchFamily="34" charset="0"/>
              </a:rPr>
              <a:t>dos veces 12, es el pueblo de Dios.</a:t>
            </a:r>
          </a:p>
          <a:p>
            <a:pPr eaLnBrk="1" hangingPunct="1"/>
            <a:r>
              <a:rPr lang="es-ES" altLang="es-ES" sz="2400" b="1" i="1">
                <a:latin typeface="Tahoma" panose="020B0604030504040204" pitchFamily="34" charset="0"/>
              </a:rPr>
              <a:t>Cuarenta y dos: </a:t>
            </a:r>
            <a:r>
              <a:rPr lang="es-ES" altLang="es-ES" sz="2400">
                <a:latin typeface="Tahoma" panose="020B0604030504040204" pitchFamily="34" charset="0"/>
              </a:rPr>
              <a:t>tres años y medio, por lo que comparte el significado del tres y medio.</a:t>
            </a:r>
          </a:p>
          <a:p>
            <a:pPr eaLnBrk="1" hangingPunct="1"/>
            <a:r>
              <a:rPr lang="es-ES" altLang="es-ES" sz="2400" b="1" i="1">
                <a:latin typeface="Tahoma" panose="020B0604030504040204" pitchFamily="34" charset="0"/>
              </a:rPr>
              <a:t>666: </a:t>
            </a:r>
            <a:r>
              <a:rPr lang="es-ES" altLang="es-ES" sz="2400">
                <a:latin typeface="Tahoma" panose="020B0604030504040204" pitchFamily="34" charset="0"/>
              </a:rPr>
              <a:t>tres veces “siete menos uno” simboliza la imperfección  y el fracaso total.</a:t>
            </a:r>
          </a:p>
          <a:p>
            <a:pPr eaLnBrk="1" hangingPunct="1"/>
            <a:r>
              <a:rPr lang="es-ES" altLang="es-ES" sz="2400" b="1" i="1">
                <a:latin typeface="Tahoma" panose="020B0604030504040204" pitchFamily="34" charset="0"/>
              </a:rPr>
              <a:t>1.000: </a:t>
            </a:r>
            <a:r>
              <a:rPr lang="es-ES" altLang="es-ES" sz="2400">
                <a:latin typeface="Tahoma" panose="020B0604030504040204" pitchFamily="34" charset="0"/>
              </a:rPr>
              <a:t>multitud, gran cantidad, número incontable.</a:t>
            </a:r>
          </a:p>
          <a:p>
            <a:pPr eaLnBrk="1" hangingPunct="1"/>
            <a:r>
              <a:rPr lang="es-ES" altLang="es-ES" sz="2400" b="1" i="1">
                <a:latin typeface="Tahoma" panose="020B0604030504040204" pitchFamily="34" charset="0"/>
              </a:rPr>
              <a:t>1.260: </a:t>
            </a:r>
            <a:r>
              <a:rPr lang="es-ES" altLang="es-ES" sz="2400">
                <a:latin typeface="Tahoma" panose="020B0604030504040204" pitchFamily="34" charset="0"/>
              </a:rPr>
              <a:t>tres años y medio; tiempo de tribulación o de prueba.</a:t>
            </a:r>
          </a:p>
          <a:p>
            <a:pPr eaLnBrk="1" hangingPunct="1"/>
            <a:r>
              <a:rPr lang="es-ES" altLang="es-ES" sz="2400" b="1" i="1">
                <a:latin typeface="Tahoma" panose="020B0604030504040204" pitchFamily="34" charset="0"/>
              </a:rPr>
              <a:t>144.000: </a:t>
            </a:r>
            <a:r>
              <a:rPr lang="es-ES" altLang="es-ES" sz="2400">
                <a:latin typeface="Tahoma" panose="020B0604030504040204" pitchFamily="34" charset="0"/>
              </a:rPr>
              <a:t>(12 x 12 x 1.000), es el número casi “infinito y completo de los miembros del nuevo pueblo de Dios”.</a:t>
            </a:r>
          </a:p>
        </p:txBody>
      </p:sp>
    </p:spTree>
  </p:cSld>
  <p:clrMapOvr>
    <a:masterClrMapping/>
  </p:clrMapOvr>
  <p:transition spd="slow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:a16="http://schemas.microsoft.com/office/drawing/2014/main" id="{CBA52FDD-3D3E-4C1F-A77B-ECDC6927B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025" y="1995488"/>
            <a:ext cx="3743325" cy="1433512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 b="1">
                <a:latin typeface="Tahoma" panose="020B0604030504040204" pitchFamily="34" charset="0"/>
              </a:rPr>
              <a:t>El Cuerno: </a:t>
            </a:r>
          </a:p>
          <a:p>
            <a:pPr eaLnBrk="1" hangingPunct="1"/>
            <a:r>
              <a:rPr lang="es-ES" altLang="es-ES" sz="2100">
                <a:latin typeface="Tahoma" panose="020B0604030504040204" pitchFamily="34" charset="0"/>
              </a:rPr>
              <a:t>En pueblos de pastores el cuerno se hizo símbolo de poder.</a:t>
            </a:r>
          </a:p>
        </p:txBody>
      </p:sp>
      <p:sp>
        <p:nvSpPr>
          <p:cNvPr id="140295" name="Rectangle 7">
            <a:extLst>
              <a:ext uri="{FF2B5EF4-FFF2-40B4-BE49-F238E27FC236}">
                <a16:creationId xmlns:a16="http://schemas.microsoft.com/office/drawing/2014/main" id="{ADFDE443-C06B-43B0-9F09-AA6E98EF4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3860800"/>
            <a:ext cx="3854450" cy="240347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defRPr/>
            </a:pPr>
            <a:r>
              <a:rPr lang="es-ES" altLang="es-ES" sz="2400" b="1" dirty="0">
                <a:latin typeface="Tahoma" panose="020B0604030504040204" pitchFamily="34" charset="0"/>
              </a:rPr>
              <a:t>Las trompetas: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100" dirty="0">
                <a:latin typeface="Tahoma" panose="020B0604030504040204" pitchFamily="34" charset="0"/>
              </a:rPr>
              <a:t>Son medios para dar las señales de combate o también para celebrar una fiesta.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100" dirty="0">
                <a:latin typeface="Tahoma" panose="020B0604030504040204" pitchFamily="34" charset="0"/>
              </a:rPr>
              <a:t>Anuncian y traen un mensaje de revelación.</a:t>
            </a:r>
          </a:p>
        </p:txBody>
      </p:sp>
      <p:pic>
        <p:nvPicPr>
          <p:cNvPr id="39940" name="Imagen 2">
            <a:extLst>
              <a:ext uri="{FF2B5EF4-FFF2-40B4-BE49-F238E27FC236}">
                <a16:creationId xmlns:a16="http://schemas.microsoft.com/office/drawing/2014/main" id="{7BDDD2AD-04FD-4329-8057-4A9EBC9B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700213"/>
            <a:ext cx="37655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4">
            <a:extLst>
              <a:ext uri="{FF2B5EF4-FFF2-40B4-BE49-F238E27FC236}">
                <a16:creationId xmlns:a16="http://schemas.microsoft.com/office/drawing/2014/main" id="{4317A74A-60D8-4883-841E-0F48A92339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596" y="265637"/>
            <a:ext cx="7272808" cy="859107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Cuernos y trompetas</a:t>
            </a:r>
          </a:p>
        </p:txBody>
      </p:sp>
    </p:spTree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Text Box 4">
            <a:extLst>
              <a:ext uri="{FF2B5EF4-FFF2-40B4-BE49-F238E27FC236}">
                <a16:creationId xmlns:a16="http://schemas.microsoft.com/office/drawing/2014/main" id="{4518CD96-F977-4194-9F09-E9AF6E67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1668463"/>
            <a:ext cx="4321175" cy="4362450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S" altLang="es-ES" sz="2100" dirty="0">
                <a:latin typeface="Tahoma" panose="020B0604030504040204" pitchFamily="34" charset="0"/>
              </a:rPr>
              <a:t>Todas las  características   de   la naturaleza  se unen  para alabar a Dios.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100" b="1" dirty="0">
                <a:latin typeface="Tahoma" panose="020B0604030504040204" pitchFamily="34" charset="0"/>
              </a:rPr>
              <a:t>León: </a:t>
            </a:r>
            <a:r>
              <a:rPr lang="es-ES" altLang="es-ES" sz="2100" dirty="0">
                <a:latin typeface="Tahoma" panose="020B0604030504040204" pitchFamily="34" charset="0"/>
              </a:rPr>
              <a:t>nobleza.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100" b="1" dirty="0">
                <a:latin typeface="Tahoma" panose="020B0604030504040204" pitchFamily="34" charset="0"/>
              </a:rPr>
              <a:t>Toro: </a:t>
            </a:r>
            <a:r>
              <a:rPr lang="es-ES" altLang="es-ES" sz="2100" dirty="0">
                <a:latin typeface="Tahoma" panose="020B0604030504040204" pitchFamily="34" charset="0"/>
              </a:rPr>
              <a:t>fuerza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100" b="1" dirty="0">
                <a:latin typeface="Tahoma" panose="020B0604030504040204" pitchFamily="34" charset="0"/>
              </a:rPr>
              <a:t>Hombre: </a:t>
            </a:r>
            <a:r>
              <a:rPr lang="es-ES" altLang="es-ES" sz="2100" dirty="0">
                <a:latin typeface="Tahoma" panose="020B0604030504040204" pitchFamily="34" charset="0"/>
              </a:rPr>
              <a:t>sabiduría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100" b="1" dirty="0">
                <a:latin typeface="Tahoma" panose="020B0604030504040204" pitchFamily="34" charset="0"/>
              </a:rPr>
              <a:t>Águila: </a:t>
            </a:r>
            <a:r>
              <a:rPr lang="es-ES" altLang="es-ES" sz="2100" dirty="0">
                <a:latin typeface="Tahoma" panose="020B0604030504040204" pitchFamily="34" charset="0"/>
              </a:rPr>
              <a:t>mirada profunda que hay  en la naturaleza.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2100" dirty="0">
                <a:latin typeface="Tahoma" panose="020B0604030504040204" pitchFamily="34" charset="0"/>
              </a:rPr>
              <a:t>Visión tomada de (Ez 1, 4-12).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s-ES" altLang="es-ES" sz="2400" dirty="0">
              <a:latin typeface="Tahoma" panose="020B0604030504040204" pitchFamily="34" charset="0"/>
            </a:endParaRPr>
          </a:p>
        </p:txBody>
      </p:sp>
      <p:pic>
        <p:nvPicPr>
          <p:cNvPr id="40963" name="Imagen 2">
            <a:extLst>
              <a:ext uri="{FF2B5EF4-FFF2-40B4-BE49-F238E27FC236}">
                <a16:creationId xmlns:a16="http://schemas.microsoft.com/office/drawing/2014/main" id="{CB4B1710-899E-46F2-9C6B-F41B29F4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1562100"/>
            <a:ext cx="4144963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4">
            <a:extLst>
              <a:ext uri="{FF2B5EF4-FFF2-40B4-BE49-F238E27FC236}">
                <a16:creationId xmlns:a16="http://schemas.microsoft.com/office/drawing/2014/main" id="{7B268C1B-784D-4274-AB1A-C95A543646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1570" y="360813"/>
            <a:ext cx="7740860" cy="931115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cuatro seres vivientes</a:t>
            </a:r>
          </a:p>
        </p:txBody>
      </p:sp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ACAEF7E0-F87A-45D5-8F4B-287DED6B2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1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6149" name="WordArt 5">
            <a:extLst>
              <a:ext uri="{FF2B5EF4-FFF2-40B4-BE49-F238E27FC236}">
                <a16:creationId xmlns:a16="http://schemas.microsoft.com/office/drawing/2014/main" id="{E238A0C9-D117-4ECD-8590-229F506B5D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7966" y="1196752"/>
            <a:ext cx="6408067" cy="7207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libro de la felicidad</a:t>
            </a:r>
          </a:p>
        </p:txBody>
      </p:sp>
      <p:sp>
        <p:nvSpPr>
          <p:cNvPr id="5124" name="CuadroTexto 1">
            <a:extLst>
              <a:ext uri="{FF2B5EF4-FFF2-40B4-BE49-F238E27FC236}">
                <a16:creationId xmlns:a16="http://schemas.microsoft.com/office/drawing/2014/main" id="{AD084908-ADF2-45F1-B903-CE71C63E1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18050"/>
            <a:ext cx="86407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200" b="1">
                <a:latin typeface="Tahoma" panose="020B0604030504040204" pitchFamily="34" charset="0"/>
                <a:cs typeface="Tahoma" panose="020B0604030504040204" pitchFamily="34" charset="0"/>
              </a:rPr>
              <a:t>Tenemos siete bienaventuranzas, que nacen de este libro profético y de nuestras obras.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7EF48B9-B599-4E82-99B4-FEB9EFDB9E92}"/>
              </a:ext>
            </a:extLst>
          </p:cNvPr>
          <p:cNvGraphicFramePr/>
          <p:nvPr/>
        </p:nvGraphicFramePr>
        <p:xfrm>
          <a:off x="1259632" y="5209091"/>
          <a:ext cx="6864424" cy="16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6" name="Imagen 7">
            <a:extLst>
              <a:ext uri="{FF2B5EF4-FFF2-40B4-BE49-F238E27FC236}">
                <a16:creationId xmlns:a16="http://schemas.microsoft.com/office/drawing/2014/main" id="{177CAEE3-61EE-41F3-9BFD-117209DBB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365375"/>
            <a:ext cx="273526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7" name="Rectangle 5">
            <a:extLst>
              <a:ext uri="{FF2B5EF4-FFF2-40B4-BE49-F238E27FC236}">
                <a16:creationId xmlns:a16="http://schemas.microsoft.com/office/drawing/2014/main" id="{940D46C8-C961-4A02-9751-85868DC8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950" y="2241550"/>
            <a:ext cx="3814763" cy="3787775"/>
          </a:xfrm>
          <a:prstGeom prst="rect">
            <a:avLst/>
          </a:prstGeom>
          <a:solidFill>
            <a:srgbClr val="F1CD73"/>
          </a:solidFill>
          <a:ln w="762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400" dirty="0">
                <a:latin typeface="Tahoma" panose="020B0604030504040204" pitchFamily="34" charset="0"/>
              </a:rPr>
              <a:t>Son una llamada a la conversión.</a:t>
            </a:r>
          </a:p>
          <a:p>
            <a:pPr eaLnBrk="1" hangingPunct="1">
              <a:defRPr/>
            </a:pPr>
            <a:endParaRPr lang="es-ES" altLang="es-ES" sz="2400" dirty="0">
              <a:latin typeface="Tahoma" panose="020B060403050404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400" dirty="0">
                <a:latin typeface="Tahoma" panose="020B0604030504040204" pitchFamily="34" charset="0"/>
              </a:rPr>
              <a:t>Significan que Dios se hace presente para liberar y juzgar.</a:t>
            </a:r>
          </a:p>
          <a:p>
            <a:pPr eaLnBrk="1" hangingPunct="1">
              <a:defRPr/>
            </a:pPr>
            <a:endParaRPr lang="es-ES" altLang="es-ES" sz="2400" dirty="0">
              <a:latin typeface="Tahoma" panose="020B060403050404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altLang="es-ES" sz="2400" dirty="0">
                <a:latin typeface="Tahoma" panose="020B0604030504040204" pitchFamily="34" charset="0"/>
              </a:rPr>
              <a:t>No significan ni el fin del mundo ni el castigo de Dios.</a:t>
            </a:r>
          </a:p>
        </p:txBody>
      </p:sp>
      <p:pic>
        <p:nvPicPr>
          <p:cNvPr id="41987" name="Imagen 2">
            <a:extLst>
              <a:ext uri="{FF2B5EF4-FFF2-40B4-BE49-F238E27FC236}">
                <a16:creationId xmlns:a16="http://schemas.microsoft.com/office/drawing/2014/main" id="{F075305F-A77B-4B8E-A1B1-F0DD1A11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3987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4">
            <a:extLst>
              <a:ext uri="{FF2B5EF4-FFF2-40B4-BE49-F238E27FC236}">
                <a16:creationId xmlns:a16="http://schemas.microsoft.com/office/drawing/2014/main" id="{E87AEBC3-E236-4AFE-9856-5276856350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1570" y="360813"/>
            <a:ext cx="7758862" cy="1195979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65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terremotos</a:t>
            </a:r>
          </a:p>
        </p:txBody>
      </p:sp>
    </p:spTree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WordArt 5">
            <a:extLst>
              <a:ext uri="{FF2B5EF4-FFF2-40B4-BE49-F238E27FC236}">
                <a16:creationId xmlns:a16="http://schemas.microsoft.com/office/drawing/2014/main" id="{CA30A9B1-A9E2-4F7A-85F9-2715E7BD29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3350" y="822325"/>
            <a:ext cx="3168650" cy="191770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endParaRPr lang="es-ES" sz="10000" b="1" kern="10" dirty="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1" name="Imagen 3">
            <a:extLst>
              <a:ext uri="{FF2B5EF4-FFF2-40B4-BE49-F238E27FC236}">
                <a16:creationId xmlns:a16="http://schemas.microsoft.com/office/drawing/2014/main" id="{E1265219-B87C-498C-8473-C27C17EAB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id="{E4EFDB6A-CFF8-4A0C-8E93-434F334EE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C" altLang="es-ES" sz="6500" b="1">
                <a:solidFill>
                  <a:schemeClr val="tx2"/>
                </a:solidFill>
                <a:latin typeface="Viner Hand ITC" panose="03070502030502020203" pitchFamily="66" charset="0"/>
              </a:rPr>
              <a:t>Tema 4</a:t>
            </a:r>
            <a:endParaRPr lang="es-ES" altLang="es-ES" sz="65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142341" name="WordArt 5">
            <a:extLst>
              <a:ext uri="{FF2B5EF4-FFF2-40B4-BE49-F238E27FC236}">
                <a16:creationId xmlns:a16="http://schemas.microsoft.com/office/drawing/2014/main" id="{1ACB01B4-EC7F-489E-B103-0660DD11A2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576" y="1412776"/>
            <a:ext cx="7992814" cy="792311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Apocalipsis en clave teológica</a:t>
            </a:r>
          </a:p>
        </p:txBody>
      </p:sp>
      <p:pic>
        <p:nvPicPr>
          <p:cNvPr id="44036" name="Imagen 2">
            <a:extLst>
              <a:ext uri="{FF2B5EF4-FFF2-40B4-BE49-F238E27FC236}">
                <a16:creationId xmlns:a16="http://schemas.microsoft.com/office/drawing/2014/main" id="{D40DC6B2-FC02-4AD9-A21F-CB35E8FC2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2852738"/>
            <a:ext cx="551497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>
            <a:extLst>
              <a:ext uri="{FF2B5EF4-FFF2-40B4-BE49-F238E27FC236}">
                <a16:creationId xmlns:a16="http://schemas.microsoft.com/office/drawing/2014/main" id="{92988CB8-90EE-4A81-90E8-7F663407A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2636838"/>
            <a:ext cx="3743325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ES" sz="2400">
                <a:latin typeface="Tahoma" panose="020B0604030504040204" pitchFamily="34" charset="0"/>
              </a:rPr>
              <a:t>Se refiere al Mesías a Jesús que  viene  con sus funciones de Juez. 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ES" sz="2400">
                <a:latin typeface="Tahoma" panose="020B0604030504040204" pitchFamily="34" charset="0"/>
              </a:rPr>
              <a:t>El Hijo de Hombre es  un ser  humano, de tipo colectivo representa a los santos de Dios.</a:t>
            </a:r>
            <a:endParaRPr lang="es-ES" altLang="es-ES" sz="2400">
              <a:latin typeface="Tahoma" panose="020B0604030504040204" pitchFamily="34" charset="0"/>
            </a:endParaRPr>
          </a:p>
        </p:txBody>
      </p:sp>
      <p:sp>
        <p:nvSpPr>
          <p:cNvPr id="143365" name="WordArt 5">
            <a:extLst>
              <a:ext uri="{FF2B5EF4-FFF2-40B4-BE49-F238E27FC236}">
                <a16:creationId xmlns:a16="http://schemas.microsoft.com/office/drawing/2014/main" id="{C897007C-65F2-489D-A81F-4C88065C82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520" y="241299"/>
            <a:ext cx="4648200" cy="1368425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El Hijo del Hombre</a:t>
            </a:r>
          </a:p>
        </p:txBody>
      </p:sp>
      <p:pic>
        <p:nvPicPr>
          <p:cNvPr id="45060" name="Imagen 2">
            <a:extLst>
              <a:ext uri="{FF2B5EF4-FFF2-40B4-BE49-F238E27FC236}">
                <a16:creationId xmlns:a16="http://schemas.microsoft.com/office/drawing/2014/main" id="{279A85F7-824C-480B-9FF7-677F558F2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04813"/>
            <a:ext cx="3376613" cy="63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>
            <a:extLst>
              <a:ext uri="{FF2B5EF4-FFF2-40B4-BE49-F238E27FC236}">
                <a16:creationId xmlns:a16="http://schemas.microsoft.com/office/drawing/2014/main" id="{300776C5-53A9-4135-A34E-4F614890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1" name="Text Box 7">
            <a:extLst>
              <a:ext uri="{FF2B5EF4-FFF2-40B4-BE49-F238E27FC236}">
                <a16:creationId xmlns:a16="http://schemas.microsoft.com/office/drawing/2014/main" id="{8873931E-95CE-4DF8-9495-AA5655541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4635500"/>
            <a:ext cx="2881313" cy="1846263"/>
          </a:xfrm>
          <a:prstGeom prst="rect">
            <a:avLst/>
          </a:prstGeom>
          <a:solidFill>
            <a:srgbClr val="EFF9D7"/>
          </a:solidFill>
          <a:ln w="38100">
            <a:pattFill prst="sphere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MX" altLang="es-ES" b="1" dirty="0">
                <a:latin typeface="Tahoma" panose="020B0604030504040204" pitchFamily="34" charset="0"/>
              </a:rPr>
              <a:t> </a:t>
            </a:r>
            <a:r>
              <a:rPr lang="es-MX" altLang="es-ES" sz="1600" b="1" dirty="0">
                <a:latin typeface="Tahoma" panose="020B0604030504040204" pitchFamily="34" charset="0"/>
              </a:rPr>
              <a:t>Siete candelabros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MX" altLang="es-ES" sz="1600" dirty="0">
                <a:latin typeface="Tahoma" panose="020B0604030504040204" pitchFamily="34" charset="0"/>
              </a:rPr>
              <a:t>Representan  a la iglesia, a las comunidades de Asia Menor.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MX" altLang="es-ES" sz="1600" dirty="0">
                <a:latin typeface="Tahoma" panose="020B0604030504040204" pitchFamily="34" charset="0"/>
              </a:rPr>
              <a:t>El oro significa su calidad, su santidad.</a:t>
            </a:r>
            <a:endParaRPr lang="es-ES" altLang="es-ES" sz="1600" dirty="0">
              <a:latin typeface="Tahoma" panose="020B0604030504040204" pitchFamily="34" charset="0"/>
            </a:endParaRPr>
          </a:p>
        </p:txBody>
      </p:sp>
      <p:sp>
        <p:nvSpPr>
          <p:cNvPr id="46084" name="Text Box 8">
            <a:extLst>
              <a:ext uri="{FF2B5EF4-FFF2-40B4-BE49-F238E27FC236}">
                <a16:creationId xmlns:a16="http://schemas.microsoft.com/office/drawing/2014/main" id="{B42A4828-3D62-4B51-9A6A-61007AB3E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149725"/>
            <a:ext cx="3492500" cy="954088"/>
          </a:xfrm>
          <a:prstGeom prst="rect">
            <a:avLst/>
          </a:prstGeom>
          <a:solidFill>
            <a:srgbClr val="FEE8F8"/>
          </a:solidFill>
          <a:ln w="38100">
            <a:pattFill prst="sphere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ES" sz="1600" b="1">
                <a:latin typeface="Tahoma" panose="020B0604030504040204" pitchFamily="34" charset="0"/>
              </a:rPr>
              <a:t>El vestido – túnica larga 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ES" sz="1600">
                <a:latin typeface="Tahoma" panose="020B0604030504040204" pitchFamily="34" charset="0"/>
              </a:rPr>
              <a:t>Simboliza  sacerdocio. Cristo sacerdote.</a:t>
            </a:r>
            <a:endParaRPr lang="es-ES" altLang="es-ES" sz="1600">
              <a:latin typeface="Tahoma" panose="020B0604030504040204" pitchFamily="34" charset="0"/>
            </a:endParaRPr>
          </a:p>
        </p:txBody>
      </p:sp>
      <p:sp>
        <p:nvSpPr>
          <p:cNvPr id="46085" name="Text Box 9">
            <a:extLst>
              <a:ext uri="{FF2B5EF4-FFF2-40B4-BE49-F238E27FC236}">
                <a16:creationId xmlns:a16="http://schemas.microsoft.com/office/drawing/2014/main" id="{3A0B0372-7859-41DB-A512-5FEEA0CE4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2457450"/>
            <a:ext cx="2362200" cy="957263"/>
          </a:xfrm>
          <a:prstGeom prst="rect">
            <a:avLst/>
          </a:prstGeom>
          <a:solidFill>
            <a:srgbClr val="D4FBFC"/>
          </a:solidFill>
          <a:ln w="38100">
            <a:pattFill prst="sphere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ES" sz="1600" b="1">
                <a:latin typeface="Tahoma" panose="020B0604030504040204" pitchFamily="34" charset="0"/>
              </a:rPr>
              <a:t>Coraza al pecho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ES" sz="1600">
                <a:latin typeface="Tahoma" panose="020B0604030504040204" pitchFamily="34" charset="0"/>
              </a:rPr>
              <a:t>Simboliza realeza. Cristo es  Rey.</a:t>
            </a:r>
            <a:endParaRPr lang="es-ES" altLang="es-ES" sz="1600">
              <a:latin typeface="Tahoma" panose="020B0604030504040204" pitchFamily="34" charset="0"/>
            </a:endParaRPr>
          </a:p>
        </p:txBody>
      </p:sp>
      <p:sp>
        <p:nvSpPr>
          <p:cNvPr id="46086" name="Text Box 10">
            <a:extLst>
              <a:ext uri="{FF2B5EF4-FFF2-40B4-BE49-F238E27FC236}">
                <a16:creationId xmlns:a16="http://schemas.microsoft.com/office/drawing/2014/main" id="{AB347CD1-8B86-4515-93CF-9FF54304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188" y="476250"/>
            <a:ext cx="3887787" cy="954088"/>
          </a:xfrm>
          <a:prstGeom prst="rect">
            <a:avLst/>
          </a:prstGeom>
          <a:solidFill>
            <a:srgbClr val="FFCCFF"/>
          </a:solidFill>
          <a:ln w="38100">
            <a:pattFill prst="sphere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ES" sz="1600" b="1">
                <a:latin typeface="Tahoma" panose="020B0604030504040204" pitchFamily="34" charset="0"/>
              </a:rPr>
              <a:t>Cabellos blancos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ES" sz="1600">
                <a:latin typeface="Tahoma" panose="020B0604030504040204" pitchFamily="34" charset="0"/>
              </a:rPr>
              <a:t>Sugieren  la eternidad y  la dignidad del hijo del hombre: Jesús </a:t>
            </a:r>
            <a:endParaRPr lang="es-ES" altLang="es-ES" sz="1600">
              <a:latin typeface="Tahoma" panose="020B0604030504040204" pitchFamily="34" charset="0"/>
            </a:endParaRPr>
          </a:p>
        </p:txBody>
      </p:sp>
      <p:sp>
        <p:nvSpPr>
          <p:cNvPr id="46087" name="Text Box 11">
            <a:extLst>
              <a:ext uri="{FF2B5EF4-FFF2-40B4-BE49-F238E27FC236}">
                <a16:creationId xmlns:a16="http://schemas.microsoft.com/office/drawing/2014/main" id="{EE081C74-D9A3-436E-9220-D4956DA9E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92150"/>
            <a:ext cx="3887788" cy="954088"/>
          </a:xfrm>
          <a:prstGeom prst="rect">
            <a:avLst/>
          </a:prstGeom>
          <a:solidFill>
            <a:srgbClr val="FBDBCD"/>
          </a:solidFill>
          <a:ln w="57150">
            <a:pattFill prst="sphere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ES" sz="1600" b="1">
                <a:latin typeface="Tahoma" panose="020B0604030504040204" pitchFamily="34" charset="0"/>
              </a:rPr>
              <a:t>Los ojos de fuego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ES" sz="1600">
                <a:latin typeface="Tahoma" panose="020B0604030504040204" pitchFamily="34" charset="0"/>
              </a:rPr>
              <a:t>Indican  la ciencia divina para sondear los corazones y juzgarlos.</a:t>
            </a:r>
            <a:endParaRPr lang="es-ES" altLang="es-ES" sz="16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>
            <a:extLst>
              <a:ext uri="{FF2B5EF4-FFF2-40B4-BE49-F238E27FC236}">
                <a16:creationId xmlns:a16="http://schemas.microsoft.com/office/drawing/2014/main" id="{2E76ECC0-60A6-4733-9C22-D10AA52EF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5">
            <a:extLst>
              <a:ext uri="{FF2B5EF4-FFF2-40B4-BE49-F238E27FC236}">
                <a16:creationId xmlns:a16="http://schemas.microsoft.com/office/drawing/2014/main" id="{C019C517-17EF-4A38-BD9A-53C69F1F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576888"/>
            <a:ext cx="3673475" cy="954087"/>
          </a:xfrm>
          <a:prstGeom prst="rect">
            <a:avLst/>
          </a:prstGeom>
          <a:solidFill>
            <a:srgbClr val="C4CADA"/>
          </a:solidFill>
          <a:ln w="57150">
            <a:pattFill prst="sphere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ES" sz="1600" b="1">
                <a:latin typeface="Tahoma" panose="020B0604030504040204" pitchFamily="34" charset="0"/>
              </a:rPr>
              <a:t>Los pies de bronce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ES" sz="1600">
                <a:latin typeface="Tahoma" panose="020B0604030504040204" pitchFamily="34" charset="0"/>
              </a:rPr>
              <a:t>Muestran que camina  con estabilidad, seguridad.</a:t>
            </a:r>
            <a:endParaRPr lang="es-ES" altLang="es-ES" sz="1600">
              <a:latin typeface="Tahoma" panose="020B0604030504040204" pitchFamily="34" charset="0"/>
            </a:endParaRPr>
          </a:p>
        </p:txBody>
      </p:sp>
      <p:sp>
        <p:nvSpPr>
          <p:cNvPr id="47108" name="Text Box 6">
            <a:extLst>
              <a:ext uri="{FF2B5EF4-FFF2-40B4-BE49-F238E27FC236}">
                <a16:creationId xmlns:a16="http://schemas.microsoft.com/office/drawing/2014/main" id="{0C3AC72E-76FD-4E04-B02E-032147EDE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652463"/>
            <a:ext cx="3024187" cy="954087"/>
          </a:xfrm>
          <a:prstGeom prst="rect">
            <a:avLst/>
          </a:prstGeom>
          <a:solidFill>
            <a:srgbClr val="D4FBFC"/>
          </a:solidFill>
          <a:ln w="57150">
            <a:pattFill prst="sphere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ES" sz="1600" b="1">
                <a:latin typeface="Tahoma" panose="020B0604030504040204" pitchFamily="34" charset="0"/>
              </a:rPr>
              <a:t>Su voz como estruendo de grandes olas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ES" sz="1600">
                <a:latin typeface="Tahoma" panose="020B0604030504040204" pitchFamily="34" charset="0"/>
              </a:rPr>
              <a:t>Revelan majestad y poder.</a:t>
            </a:r>
            <a:endParaRPr lang="es-ES" altLang="es-ES" sz="1600">
              <a:latin typeface="Tahoma" panose="020B0604030504040204" pitchFamily="34" charset="0"/>
            </a:endParaRP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F9911BD6-D446-45A8-AB4C-38AE95C4A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3514725"/>
            <a:ext cx="4038600" cy="954088"/>
          </a:xfrm>
          <a:prstGeom prst="rect">
            <a:avLst/>
          </a:prstGeom>
          <a:solidFill>
            <a:srgbClr val="FBDBCD"/>
          </a:solidFill>
          <a:ln w="57150">
            <a:pattFill prst="sphere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ES" sz="1600" b="1">
                <a:latin typeface="Tahoma" panose="020B0604030504040204" pitchFamily="34" charset="0"/>
              </a:rPr>
              <a:t>En sus manos 7 estrellas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ES" sz="1600">
                <a:latin typeface="Tahoma" panose="020B0604030504040204" pitchFamily="34" charset="0"/>
              </a:rPr>
              <a:t>Simbolizan los siete ángeles o coordinadores.</a:t>
            </a:r>
            <a:endParaRPr lang="es-ES" altLang="es-ES" sz="1600">
              <a:latin typeface="Tahoma" panose="020B0604030504040204" pitchFamily="34" charset="0"/>
            </a:endParaRPr>
          </a:p>
        </p:txBody>
      </p:sp>
      <p:sp>
        <p:nvSpPr>
          <p:cNvPr id="47110" name="Text Box 8">
            <a:extLst>
              <a:ext uri="{FF2B5EF4-FFF2-40B4-BE49-F238E27FC236}">
                <a16:creationId xmlns:a16="http://schemas.microsoft.com/office/drawing/2014/main" id="{BB823BCA-29A6-461E-9019-502716766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1713" y="1670050"/>
            <a:ext cx="2667000" cy="1200150"/>
          </a:xfrm>
          <a:prstGeom prst="rect">
            <a:avLst/>
          </a:prstGeom>
          <a:solidFill>
            <a:srgbClr val="FFCCFF"/>
          </a:solidFill>
          <a:ln w="57150">
            <a:pattFill prst="sphere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ES" sz="1600" b="1">
                <a:latin typeface="Tahoma" panose="020B0604030504040204" pitchFamily="34" charset="0"/>
              </a:rPr>
              <a:t>Espada de doble filo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ES" sz="1600">
                <a:latin typeface="Tahoma" panose="020B0604030504040204" pitchFamily="34" charset="0"/>
              </a:rPr>
              <a:t>Es su palabra fuerte y cortante para dar vida o condenar.</a:t>
            </a:r>
            <a:endParaRPr lang="es-ES" altLang="es-ES" sz="1600">
              <a:latin typeface="Tahoma" panose="020B0604030504040204" pitchFamily="34" charset="0"/>
            </a:endParaRPr>
          </a:p>
        </p:txBody>
      </p:sp>
      <p:sp>
        <p:nvSpPr>
          <p:cNvPr id="47111" name="Text Box 9">
            <a:extLst>
              <a:ext uri="{FF2B5EF4-FFF2-40B4-BE49-F238E27FC236}">
                <a16:creationId xmlns:a16="http://schemas.microsoft.com/office/drawing/2014/main" id="{0C08B449-8870-4D18-984C-5B0022FA4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71450"/>
            <a:ext cx="5076825" cy="1200150"/>
          </a:xfrm>
          <a:prstGeom prst="rect">
            <a:avLst/>
          </a:prstGeom>
          <a:solidFill>
            <a:srgbClr val="FFFBC5"/>
          </a:solidFill>
          <a:ln w="57150">
            <a:pattFill prst="sphere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ES" sz="1600" b="1">
                <a:latin typeface="Tahoma" panose="020B0604030504040204" pitchFamily="34" charset="0"/>
              </a:rPr>
              <a:t>Su rostro es como el sol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ES" sz="1600">
                <a:latin typeface="Tahoma" panose="020B0604030504040204" pitchFamily="34" charset="0"/>
              </a:rPr>
              <a:t>Sugiere la transfiguración, la gloria y presencia de Dios en Jesús, a quien le confiere la autoridad y plenitud de vida.</a:t>
            </a:r>
            <a:endParaRPr lang="es-ES" altLang="es-ES" sz="16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>
            <a:extLst>
              <a:ext uri="{FF2B5EF4-FFF2-40B4-BE49-F238E27FC236}">
                <a16:creationId xmlns:a16="http://schemas.microsoft.com/office/drawing/2014/main" id="{44E7D4EC-85F9-4E8E-B223-A48D37C63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624013"/>
            <a:ext cx="38100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altLang="es-ES" sz="2400">
                <a:latin typeface="Tahoma" panose="020B0604030504040204" pitchFamily="34" charset="0"/>
              </a:rPr>
              <a:t>Representa  a Dios como  Rey soberano que está rodeado de  toda la creación que lo adora.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altLang="es-ES" sz="2400">
                <a:latin typeface="Tahoma" panose="020B0604030504040204" pitchFamily="34" charset="0"/>
              </a:rPr>
              <a:t>Él tiene el poder sobre el cielo y la tierra.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altLang="es-ES" sz="2400">
                <a:latin typeface="Tahoma" panose="020B0604030504040204" pitchFamily="34" charset="0"/>
              </a:rPr>
              <a:t>Dios es creador  y Señor de la historia y  se dispone  a ejercer su derecho a enjuiciar.</a:t>
            </a:r>
            <a:endParaRPr lang="es-ES" altLang="es-ES" sz="2400">
              <a:latin typeface="Tahoma" panose="020B0604030504040204" pitchFamily="34" charset="0"/>
            </a:endParaRPr>
          </a:p>
        </p:txBody>
      </p:sp>
      <p:sp>
        <p:nvSpPr>
          <p:cNvPr id="154630" name="WordArt 6">
            <a:extLst>
              <a:ext uri="{FF2B5EF4-FFF2-40B4-BE49-F238E27FC236}">
                <a16:creationId xmlns:a16="http://schemas.microsoft.com/office/drawing/2014/main" id="{1B709517-264B-492B-91DA-FD002E1113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28" y="266452"/>
            <a:ext cx="4967783" cy="864096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El trono de Dios</a:t>
            </a:r>
          </a:p>
        </p:txBody>
      </p:sp>
      <p:pic>
        <p:nvPicPr>
          <p:cNvPr id="48132" name="Imagen 2">
            <a:extLst>
              <a:ext uri="{FF2B5EF4-FFF2-40B4-BE49-F238E27FC236}">
                <a16:creationId xmlns:a16="http://schemas.microsoft.com/office/drawing/2014/main" id="{208310EF-2FD8-4540-8386-76950EB30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1573213"/>
            <a:ext cx="43497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>
            <a:extLst>
              <a:ext uri="{FF2B5EF4-FFF2-40B4-BE49-F238E27FC236}">
                <a16:creationId xmlns:a16="http://schemas.microsoft.com/office/drawing/2014/main" id="{D29FEA9E-C97E-43D7-AF90-FC8B3AEE1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5">
            <a:extLst>
              <a:ext uri="{FF2B5EF4-FFF2-40B4-BE49-F238E27FC236}">
                <a16:creationId xmlns:a16="http://schemas.microsoft.com/office/drawing/2014/main" id="{FE51BC19-EBE5-49B2-81B2-C8F1A9060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30188"/>
            <a:ext cx="3584575" cy="1446212"/>
          </a:xfrm>
          <a:prstGeom prst="rect">
            <a:avLst/>
          </a:prstGeom>
          <a:solidFill>
            <a:srgbClr val="D4FBFC"/>
          </a:solidFill>
          <a:ln w="9525">
            <a:pattFill prst="wdUpDiag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  <a:cs typeface="Tahoma" panose="020B0604030504040204" pitchFamily="34" charset="0"/>
              </a:rPr>
              <a:t>Una puerta que se abre en el cielo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  <a:cs typeface="Tahoma" panose="020B0604030504040204" pitchFamily="34" charset="0"/>
              </a:rPr>
              <a:t>Experiencia de fe que tiene  Juan  sobre Dios y el  futuro de las comunidades.</a:t>
            </a:r>
          </a:p>
        </p:txBody>
      </p:sp>
      <p:sp>
        <p:nvSpPr>
          <p:cNvPr id="49156" name="Text Box 6">
            <a:extLst>
              <a:ext uri="{FF2B5EF4-FFF2-40B4-BE49-F238E27FC236}">
                <a16:creationId xmlns:a16="http://schemas.microsoft.com/office/drawing/2014/main" id="{53CE95DB-B8F4-4B53-9C56-03EFD160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2205038"/>
            <a:ext cx="3311525" cy="954087"/>
          </a:xfrm>
          <a:prstGeom prst="rect">
            <a:avLst/>
          </a:prstGeom>
          <a:solidFill>
            <a:srgbClr val="FFFBC5"/>
          </a:solidFill>
          <a:ln w="9525">
            <a:pattFill prst="wdUpDiag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  <a:cs typeface="Tahoma" panose="020B0604030504040204" pitchFamily="34" charset="0"/>
              </a:rPr>
              <a:t>El trono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  <a:cs typeface="Tahoma" panose="020B0604030504040204" pitchFamily="34" charset="0"/>
              </a:rPr>
              <a:t>Silla solemne  donde  se  sienta  el rey para ejercer su autoridad.</a:t>
            </a:r>
          </a:p>
        </p:txBody>
      </p:sp>
      <p:sp>
        <p:nvSpPr>
          <p:cNvPr id="49157" name="Text Box 7">
            <a:extLst>
              <a:ext uri="{FF2B5EF4-FFF2-40B4-BE49-F238E27FC236}">
                <a16:creationId xmlns:a16="http://schemas.microsoft.com/office/drawing/2014/main" id="{F4DBCE8E-9C76-467E-8036-BCE0C4E9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388" y="4076700"/>
            <a:ext cx="4248150" cy="954088"/>
          </a:xfrm>
          <a:prstGeom prst="rect">
            <a:avLst/>
          </a:prstGeom>
          <a:solidFill>
            <a:srgbClr val="DCF0DD"/>
          </a:solidFill>
          <a:ln w="9525">
            <a:pattFill prst="wdUpDiag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  <a:cs typeface="Tahoma" panose="020B0604030504040204" pitchFamily="34" charset="0"/>
              </a:rPr>
              <a:t>Alguien sentado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  <a:cs typeface="Tahoma" panose="020B0604030504040204" pitchFamily="34" charset="0"/>
              </a:rPr>
              <a:t>Dios en su esplendor, Él es el rey poderoso que tiene  todas las piedras preciosas. </a:t>
            </a:r>
          </a:p>
        </p:txBody>
      </p:sp>
      <p:sp>
        <p:nvSpPr>
          <p:cNvPr id="49158" name="Text Box 8">
            <a:extLst>
              <a:ext uri="{FF2B5EF4-FFF2-40B4-BE49-F238E27FC236}">
                <a16:creationId xmlns:a16="http://schemas.microsoft.com/office/drawing/2014/main" id="{A97C1E96-691F-412D-B5D8-A301394D1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76250"/>
            <a:ext cx="3168650" cy="1446213"/>
          </a:xfrm>
          <a:prstGeom prst="rect">
            <a:avLst/>
          </a:prstGeom>
          <a:solidFill>
            <a:srgbClr val="FBDBCD"/>
          </a:solidFill>
          <a:ln w="9525">
            <a:pattFill prst="wdUpDiag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  <a:cs typeface="Tahoma" panose="020B0604030504040204" pitchFamily="34" charset="0"/>
              </a:rPr>
              <a:t>El arco iris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  <a:cs typeface="Tahoma" panose="020B0604030504040204" pitchFamily="34" charset="0"/>
              </a:rPr>
              <a:t>Simbolizan  la luz  esplendorosa que acompaña a  Dios. El  arco iris  es  el lugar donde  habita  Dios. </a:t>
            </a:r>
          </a:p>
        </p:txBody>
      </p:sp>
    </p:spTree>
  </p:cSld>
  <p:clrMapOvr>
    <a:masterClrMapping/>
  </p:clrMapOvr>
  <p:transition spd="slow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07F1FFA6-4A5E-4077-91AF-EDF66276C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Text Box 3">
            <a:extLst>
              <a:ext uri="{FF2B5EF4-FFF2-40B4-BE49-F238E27FC236}">
                <a16:creationId xmlns:a16="http://schemas.microsoft.com/office/drawing/2014/main" id="{CDD82D6F-21E6-41AD-8689-BDABF446F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603250"/>
            <a:ext cx="2592388" cy="2555875"/>
          </a:xfrm>
          <a:prstGeom prst="rect">
            <a:avLst/>
          </a:prstGeom>
          <a:solidFill>
            <a:srgbClr val="FFFBC5"/>
          </a:solidFill>
          <a:ln w="9525">
            <a:pattFill prst="wdUpDiag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ES" alt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24 ancianos sentados en sillones 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Dios   tiene personas    sabias, tanto del A. T como del  N.T.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Representan  la sabiduría que acompaña a Dios en el gobierno del mundo.</a:t>
            </a:r>
          </a:p>
        </p:txBody>
      </p:sp>
      <p:sp>
        <p:nvSpPr>
          <p:cNvPr id="50180" name="Text Box 4">
            <a:extLst>
              <a:ext uri="{FF2B5EF4-FFF2-40B4-BE49-F238E27FC236}">
                <a16:creationId xmlns:a16="http://schemas.microsoft.com/office/drawing/2014/main" id="{8BE44C45-E6E9-41AC-BACF-9CB9154DF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892550"/>
            <a:ext cx="2089150" cy="1692275"/>
          </a:xfrm>
          <a:prstGeom prst="rect">
            <a:avLst/>
          </a:prstGeom>
          <a:solidFill>
            <a:srgbClr val="F0E1F7"/>
          </a:solidFill>
          <a:ln w="9525">
            <a:pattFill prst="wdUpDiag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  <a:cs typeface="Tahoma" panose="020B0604030504040204" pitchFamily="34" charset="0"/>
              </a:rPr>
              <a:t>Relámpagos, voces, truenos y antorchas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  <a:cs typeface="Tahoma" panose="020B0604030504040204" pitchFamily="34" charset="0"/>
              </a:rPr>
              <a:t>Expresan  el poder   que Dios  tiene  en  la  naturaleza. </a:t>
            </a: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BF8180F6-FA3C-4196-8AF3-40554014F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438" y="2997200"/>
            <a:ext cx="3025775" cy="1446213"/>
          </a:xfrm>
          <a:prstGeom prst="rect">
            <a:avLst/>
          </a:prstGeom>
          <a:solidFill>
            <a:srgbClr val="DCF0DD"/>
          </a:solidFill>
          <a:ln w="9525">
            <a:pattFill prst="wdUpDiag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  <a:cs typeface="Tahoma" panose="020B0604030504040204" pitchFamily="34" charset="0"/>
              </a:rPr>
              <a:t>Un mar transparente como un cristal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  <a:cs typeface="Tahoma" panose="020B0604030504040204" pitchFamily="34" charset="0"/>
              </a:rPr>
              <a:t>Mar transparente limpio de donde viene solo el bien para la humanidad.</a:t>
            </a:r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id="{5E253644-05FD-404C-A6DE-2337618F9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4895850"/>
            <a:ext cx="3960812" cy="954088"/>
          </a:xfrm>
          <a:prstGeom prst="rect">
            <a:avLst/>
          </a:prstGeom>
          <a:solidFill>
            <a:srgbClr val="FBDBCD"/>
          </a:solidFill>
          <a:ln w="9525">
            <a:pattFill prst="wdUpDiag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  <a:cs typeface="Tahoma" panose="020B0604030504040204" pitchFamily="34" charset="0"/>
              </a:rPr>
              <a:t>Los 4 vivientes que alaban a Dios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  <a:cs typeface="Tahoma" panose="020B0604030504040204" pitchFamily="34" charset="0"/>
              </a:rPr>
              <a:t>Todas las  características de la naturaleza  se unen  para alabar a Dios</a:t>
            </a:r>
          </a:p>
        </p:txBody>
      </p:sp>
    </p:spTree>
  </p:cSld>
  <p:clrMapOvr>
    <a:masterClrMapping/>
  </p:clrMapOvr>
  <p:transition spd="slow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8" name="WordArt 6">
            <a:extLst>
              <a:ext uri="{FF2B5EF4-FFF2-40B4-BE49-F238E27FC236}">
                <a16:creationId xmlns:a16="http://schemas.microsoft.com/office/drawing/2014/main" id="{0AA1F40F-45DF-4EFB-B1CF-2FD34DC982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6779" y="250022"/>
            <a:ext cx="6265392" cy="75104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0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La mujer y la serpiente</a:t>
            </a:r>
          </a:p>
        </p:txBody>
      </p:sp>
      <p:sp>
        <p:nvSpPr>
          <p:cNvPr id="51203" name="Text Box 7">
            <a:extLst>
              <a:ext uri="{FF2B5EF4-FFF2-40B4-BE49-F238E27FC236}">
                <a16:creationId xmlns:a16="http://schemas.microsoft.com/office/drawing/2014/main" id="{DAC0C20E-8EEC-48FD-9493-05B00D542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36725"/>
            <a:ext cx="3455987" cy="47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S" altLang="es-ES" sz="2400">
                <a:latin typeface="Tahoma" panose="020B0604030504040204" pitchFamily="34" charset="0"/>
              </a:rPr>
              <a:t>La mujer  representa la vida; es la humanidad, María,  la iglesia y el pueblo  que da  a  luz la vida (niño).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S" altLang="es-ES" sz="2400">
                <a:latin typeface="Tahoma" panose="020B0604030504040204" pitchFamily="34" charset="0"/>
              </a:rPr>
              <a:t>Dios  ayuda a   la  mujer  y a los pueblos amenazados a  luchar   contra el mal y finalmente vencerán.</a:t>
            </a:r>
          </a:p>
        </p:txBody>
      </p:sp>
      <p:pic>
        <p:nvPicPr>
          <p:cNvPr id="51204" name="Imagen 2">
            <a:extLst>
              <a:ext uri="{FF2B5EF4-FFF2-40B4-BE49-F238E27FC236}">
                <a16:creationId xmlns:a16="http://schemas.microsoft.com/office/drawing/2014/main" id="{809BF97A-E36D-4D58-8B79-BF7B3EABE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2213"/>
            <a:ext cx="357505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">
            <a:extLst>
              <a:ext uri="{FF2B5EF4-FFF2-40B4-BE49-F238E27FC236}">
                <a16:creationId xmlns:a16="http://schemas.microsoft.com/office/drawing/2014/main" id="{0BFF39B2-E2BF-48D6-8CCF-5946CA5E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83947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D1C33196-FC44-4770-A4BC-B1869BD5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>
            <a:extLst>
              <a:ext uri="{FF2B5EF4-FFF2-40B4-BE49-F238E27FC236}">
                <a16:creationId xmlns:a16="http://schemas.microsoft.com/office/drawing/2014/main" id="{116D1679-68CF-4D79-A127-CF9FC6B73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4248150" cy="1200150"/>
          </a:xfrm>
          <a:prstGeom prst="rect">
            <a:avLst/>
          </a:prstGeom>
          <a:solidFill>
            <a:srgbClr val="FBDBCD"/>
          </a:solidFill>
          <a:ln w="9525">
            <a:pattFill prst="lgCheck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</a:rPr>
              <a:t>Mujer embarazada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</a:rPr>
              <a:t>Simboliza a la  humanidad que coopera con los planes  de Dios; es la iglesia perseguida que se alimenta de la Palabra de Dios.</a:t>
            </a:r>
          </a:p>
        </p:txBody>
      </p:sp>
      <p:sp>
        <p:nvSpPr>
          <p:cNvPr id="52228" name="Text Box 6">
            <a:extLst>
              <a:ext uri="{FF2B5EF4-FFF2-40B4-BE49-F238E27FC236}">
                <a16:creationId xmlns:a16="http://schemas.microsoft.com/office/drawing/2014/main" id="{BE507E24-A791-4A63-ACF9-00DCA55DF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2781300"/>
            <a:ext cx="3509962" cy="1570038"/>
          </a:xfrm>
          <a:prstGeom prst="rect">
            <a:avLst/>
          </a:prstGeom>
          <a:solidFill>
            <a:srgbClr val="FFFBC5"/>
          </a:solidFill>
          <a:ln w="9525">
            <a:pattFill prst="lgCheck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</a:rPr>
              <a:t>El hijo varón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</a:rPr>
              <a:t>Es Jesús, que está vivo y victorioso.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</a:rPr>
              <a:t>Nace y vive  en medio de  las comunidades y su presencia anima el crecimiento de los  creyentes.</a:t>
            </a:r>
          </a:p>
        </p:txBody>
      </p:sp>
      <p:sp>
        <p:nvSpPr>
          <p:cNvPr id="157703" name="Text Box 7">
            <a:extLst>
              <a:ext uri="{FF2B5EF4-FFF2-40B4-BE49-F238E27FC236}">
                <a16:creationId xmlns:a16="http://schemas.microsoft.com/office/drawing/2014/main" id="{D088A0CB-9A0E-4244-9AD0-D1B23D172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778375"/>
            <a:ext cx="3997325" cy="2062163"/>
          </a:xfrm>
          <a:prstGeom prst="rect">
            <a:avLst/>
          </a:prstGeom>
          <a:solidFill>
            <a:srgbClr val="C4CADA"/>
          </a:solidFill>
          <a:ln w="9525">
            <a:pattFill prst="lgCheck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ES" alt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serpiente o dragón que quiere destruir la vida</a:t>
            </a:r>
            <a:r>
              <a:rPr lang="es-ES" alt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Simboliza el  mal y todo su poder destructor.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dragón lidera a otras instituciones y personajes que causan muerte y destrucción.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77D0F13-7A34-44A5-B7BA-ED77810EE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038" y="34925"/>
            <a:ext cx="3509962" cy="2554288"/>
          </a:xfrm>
          <a:prstGeom prst="rect">
            <a:avLst/>
          </a:prstGeom>
          <a:solidFill>
            <a:srgbClr val="FFFBC5"/>
          </a:solidFill>
          <a:ln w="9525">
            <a:pattFill prst="lgCheck">
              <a:fgClr>
                <a:srgbClr val="660033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ES" altLang="es-ES" sz="1600" b="1" dirty="0">
                <a:latin typeface="Tahoma" panose="020B0604030504040204" pitchFamily="34" charset="0"/>
              </a:rPr>
              <a:t>Dios y los ángeles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Dios se pone a lado de los débiles.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Brinda protección a la mujer y al niño.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Dios apuesta por la vida.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Envía a los ángeles para luchar contra el demonio y lo venzan.</a:t>
            </a:r>
          </a:p>
        </p:txBody>
      </p:sp>
    </p:spTree>
  </p:cSld>
  <p:clrMapOvr>
    <a:masterClrMapping/>
  </p:clrMapOvr>
  <p:transition spd="slow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6" name="WordArt 6">
            <a:extLst>
              <a:ext uri="{FF2B5EF4-FFF2-40B4-BE49-F238E27FC236}">
                <a16:creationId xmlns:a16="http://schemas.microsoft.com/office/drawing/2014/main" id="{1118C74E-4F07-4CF5-9359-8083FD5E1B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584" y="260648"/>
            <a:ext cx="7056783" cy="108054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El Árbol de la nueva vida</a:t>
            </a:r>
          </a:p>
        </p:txBody>
      </p:sp>
      <p:sp>
        <p:nvSpPr>
          <p:cNvPr id="53251" name="Text Box 7">
            <a:extLst>
              <a:ext uri="{FF2B5EF4-FFF2-40B4-BE49-F238E27FC236}">
                <a16:creationId xmlns:a16="http://schemas.microsoft.com/office/drawing/2014/main" id="{93724011-2EC7-4D22-8F25-0C6323536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295275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S" altLang="es-ES" sz="2800">
                <a:latin typeface="Tahoma" panose="020B0604030504040204" pitchFamily="34" charset="0"/>
              </a:rPr>
              <a:t>Simboliza  al Reino de Dios.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S" altLang="es-ES" sz="2800">
                <a:latin typeface="Tahoma" panose="020B0604030504040204" pitchFamily="34" charset="0"/>
              </a:rPr>
              <a:t>Recrea la  vida, la historia  como un buen arquitecto para construir  la nueva creación.</a:t>
            </a:r>
          </a:p>
        </p:txBody>
      </p:sp>
      <p:pic>
        <p:nvPicPr>
          <p:cNvPr id="53252" name="Imagen 6">
            <a:extLst>
              <a:ext uri="{FF2B5EF4-FFF2-40B4-BE49-F238E27FC236}">
                <a16:creationId xmlns:a16="http://schemas.microsoft.com/office/drawing/2014/main" id="{9AE5EAAC-CD63-40C8-B10A-4A789D9AF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573213"/>
            <a:ext cx="5126038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8F59C615-71E0-4B7F-80D8-B3537254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5">
            <a:extLst>
              <a:ext uri="{FF2B5EF4-FFF2-40B4-BE49-F238E27FC236}">
                <a16:creationId xmlns:a16="http://schemas.microsoft.com/office/drawing/2014/main" id="{B2713166-C306-4979-B2AF-07FBC590F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724400"/>
            <a:ext cx="3671888" cy="1203325"/>
          </a:xfrm>
          <a:prstGeom prst="rect">
            <a:avLst/>
          </a:prstGeom>
          <a:solidFill>
            <a:srgbClr val="DCF0DD"/>
          </a:solidFill>
          <a:ln w="381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</a:rPr>
              <a:t>Nueva Creación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</a:rPr>
              <a:t>Cielo nuevo y la tierra nueva  que viene a  cumplir el deseo de Dios. de que vivamos  en un paraíso. </a:t>
            </a:r>
          </a:p>
        </p:txBody>
      </p:sp>
      <p:sp>
        <p:nvSpPr>
          <p:cNvPr id="54276" name="Text Box 7">
            <a:extLst>
              <a:ext uri="{FF2B5EF4-FFF2-40B4-BE49-F238E27FC236}">
                <a16:creationId xmlns:a16="http://schemas.microsoft.com/office/drawing/2014/main" id="{9B7F40D5-A90D-402A-A5FA-862F31D1F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692150"/>
            <a:ext cx="3305175" cy="1200150"/>
          </a:xfrm>
          <a:prstGeom prst="rect">
            <a:avLst/>
          </a:prstGeom>
          <a:solidFill>
            <a:srgbClr val="D4FBFC"/>
          </a:solidFill>
          <a:ln w="381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</a:rPr>
              <a:t>Nueva Alianza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</a:rPr>
              <a:t>Sella  una nueva alianza  entre Dios y su pueblo, la iglesia para siempre.</a:t>
            </a:r>
          </a:p>
        </p:txBody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D44A3187-5505-48F4-A1F6-5B5E12803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115888"/>
            <a:ext cx="3476625" cy="1341437"/>
          </a:xfrm>
          <a:prstGeom prst="rect">
            <a:avLst/>
          </a:prstGeom>
          <a:solidFill>
            <a:srgbClr val="DCF0DD"/>
          </a:solidFill>
          <a:ln w="381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b="1">
                <a:latin typeface="Tahoma" panose="020B0604030504040204" pitchFamily="34" charset="0"/>
              </a:rPr>
              <a:t>Nueva Organización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>
                <a:latin typeface="Tahoma" panose="020B0604030504040204" pitchFamily="34" charset="0"/>
              </a:rPr>
              <a:t>El  número  12, es una sociedad organizada perfectamente, sin discriminación  o abusos.</a:t>
            </a:r>
            <a:endParaRPr lang="es-ES" altLang="es-ES" b="1">
              <a:latin typeface="Tahoma" panose="020B0604030504040204" pitchFamily="34" charset="0"/>
            </a:endParaRPr>
          </a:p>
        </p:txBody>
      </p:sp>
      <p:sp>
        <p:nvSpPr>
          <p:cNvPr id="54278" name="Text Box 5">
            <a:extLst>
              <a:ext uri="{FF2B5EF4-FFF2-40B4-BE49-F238E27FC236}">
                <a16:creationId xmlns:a16="http://schemas.microsoft.com/office/drawing/2014/main" id="{134A43E3-AB4F-404C-9904-B6131BB9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644900"/>
            <a:ext cx="3476625" cy="1754188"/>
          </a:xfrm>
          <a:prstGeom prst="rect">
            <a:avLst/>
          </a:prstGeom>
          <a:solidFill>
            <a:srgbClr val="D4FBFC"/>
          </a:solidFill>
          <a:ln w="381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b="1">
                <a:latin typeface="Tahoma" panose="020B0604030504040204" pitchFamily="34" charset="0"/>
              </a:rPr>
              <a:t>Nueva Ciudad</a:t>
            </a:r>
          </a:p>
          <a:p>
            <a:pPr eaLnBrk="1" hangingPunct="1"/>
            <a:r>
              <a:rPr lang="es-ES" altLang="es-ES">
                <a:latin typeface="Tahoma" panose="020B0604030504040204" pitchFamily="34" charset="0"/>
              </a:rPr>
              <a:t>Jerusalén   ahora será  una ciudad  íntegra, llena de  fidelidad, abierta  a todos/as  siempre iluminada por la presencia  de Dios.</a:t>
            </a:r>
          </a:p>
        </p:txBody>
      </p:sp>
    </p:spTree>
  </p:cSld>
  <p:clrMapOvr>
    <a:masterClrMapping/>
  </p:clrMapOvr>
  <p:transition spd="slow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D7A49D36-7810-4514-AD32-B24957D9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4">
            <a:extLst>
              <a:ext uri="{FF2B5EF4-FFF2-40B4-BE49-F238E27FC236}">
                <a16:creationId xmlns:a16="http://schemas.microsoft.com/office/drawing/2014/main" id="{3B327EE7-0E76-4142-A541-76C1C625B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510088"/>
            <a:ext cx="3600450" cy="2308225"/>
          </a:xfrm>
          <a:prstGeom prst="rect">
            <a:avLst/>
          </a:prstGeom>
          <a:solidFill>
            <a:srgbClr val="FBDBCD"/>
          </a:solidFill>
          <a:ln w="381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</a:rPr>
              <a:t>Nuevo Pueblo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</a:rPr>
              <a:t>Se forma  con todos  aquellos que  acepten vivir  en fraternidad y solidaridad. 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</a:rPr>
              <a:t>El  nuevo pueblo (novia)  que es fiel  a su esposo (Dios) que vivirá  en  medio de  ella  y no la abandonará jamás. </a:t>
            </a:r>
          </a:p>
        </p:txBody>
      </p:sp>
      <p:sp>
        <p:nvSpPr>
          <p:cNvPr id="55300" name="Text Box 6">
            <a:extLst>
              <a:ext uri="{FF2B5EF4-FFF2-40B4-BE49-F238E27FC236}">
                <a16:creationId xmlns:a16="http://schemas.microsoft.com/office/drawing/2014/main" id="{96F7919C-E462-4A1A-B3D6-CAE3DABAF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3663950"/>
            <a:ext cx="3062288" cy="1692275"/>
          </a:xfrm>
          <a:prstGeom prst="rect">
            <a:avLst/>
          </a:prstGeom>
          <a:solidFill>
            <a:srgbClr val="FBDBCD"/>
          </a:solidFill>
          <a:ln w="38100">
            <a:solidFill>
              <a:srgbClr val="66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latin typeface="Tahoma" panose="020B0604030504040204" pitchFamily="34" charset="0"/>
              </a:rPr>
              <a:t>Nuevo Paraíso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600">
                <a:latin typeface="Tahoma" panose="020B0604030504040204" pitchFamily="34" charset="0"/>
              </a:rPr>
              <a:t>Regado por una agua que sale del  mismo  trono de Dios, agua  que fecundará la tierra y hará crecer árboles que  dan frutos.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2594FAB-4F0E-4037-8CAB-1E5F104C8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908050"/>
            <a:ext cx="4105275" cy="1570038"/>
          </a:xfrm>
          <a:prstGeom prst="rect">
            <a:avLst/>
          </a:prstGeom>
          <a:solidFill>
            <a:srgbClr val="FBDBCD"/>
          </a:solidFill>
          <a:ln w="38100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ES" altLang="es-ES" sz="1600" b="1" dirty="0">
                <a:latin typeface="Tahoma" panose="020B0604030504040204" pitchFamily="34" charset="0"/>
              </a:rPr>
              <a:t>Nuevo Libro de Dios, Alfa y Omega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La presencia de Dios está asegurada a través de Jesucristo, quien ha heredado el Reino.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Jesús es el principio y fin. </a:t>
            </a:r>
          </a:p>
        </p:txBody>
      </p:sp>
    </p:spTree>
  </p:cSld>
  <p:clrMapOvr>
    <a:masterClrMapping/>
  </p:clrMapOvr>
  <p:transition spd="slow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WordArt 5">
            <a:extLst>
              <a:ext uri="{FF2B5EF4-FFF2-40B4-BE49-F238E27FC236}">
                <a16:creationId xmlns:a16="http://schemas.microsoft.com/office/drawing/2014/main" id="{AA02A849-A697-40D5-9E62-64A0F39E5D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6906" y="214800"/>
            <a:ext cx="7416800" cy="143986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Celebración</a:t>
            </a:r>
          </a:p>
          <a:p>
            <a:pPr algn="ctr" eaLnBrk="1" hangingPunct="1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Apocalipsis de ayer y hoy</a:t>
            </a:r>
          </a:p>
        </p:txBody>
      </p:sp>
      <p:sp>
        <p:nvSpPr>
          <p:cNvPr id="162829" name="WordArt 13">
            <a:extLst>
              <a:ext uri="{FF2B5EF4-FFF2-40B4-BE49-F238E27FC236}">
                <a16:creationId xmlns:a16="http://schemas.microsoft.com/office/drawing/2014/main" id="{44E67EB7-5273-4431-94A0-4990091F1F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8409" y="2003590"/>
            <a:ext cx="2051608" cy="985138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24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 panose="02040502050506030303" pitchFamily="18" charset="0"/>
              </a:rPr>
              <a:t>Nuestro credo </a:t>
            </a:r>
          </a:p>
          <a:p>
            <a:pPr algn="ctr" eaLnBrk="1" hangingPunct="1">
              <a:defRPr/>
            </a:pPr>
            <a:r>
              <a:rPr lang="es-ES" sz="24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 panose="02040502050506030303" pitchFamily="18" charset="0"/>
              </a:rPr>
              <a:t>en Jesús</a:t>
            </a:r>
          </a:p>
        </p:txBody>
      </p:sp>
      <p:sp>
        <p:nvSpPr>
          <p:cNvPr id="162832" name="WordArt 16">
            <a:extLst>
              <a:ext uri="{FF2B5EF4-FFF2-40B4-BE49-F238E27FC236}">
                <a16:creationId xmlns:a16="http://schemas.microsoft.com/office/drawing/2014/main" id="{332B1E54-069D-4EAC-8FE4-FFBDD15A4B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0273" y="2198830"/>
            <a:ext cx="2301481" cy="575398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26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 panose="02040502050506030303" pitchFamily="18" charset="0"/>
              </a:rPr>
              <a:t>Nuestro compromiso</a:t>
            </a:r>
          </a:p>
        </p:txBody>
      </p:sp>
      <p:sp>
        <p:nvSpPr>
          <p:cNvPr id="162833" name="WordArt 17">
            <a:extLst>
              <a:ext uri="{FF2B5EF4-FFF2-40B4-BE49-F238E27FC236}">
                <a16:creationId xmlns:a16="http://schemas.microsoft.com/office/drawing/2014/main" id="{C75B009A-F2CB-401E-88C0-FF06F5AE9E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3650" y="2019346"/>
            <a:ext cx="2429290" cy="722121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24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 panose="02040502050506030303" pitchFamily="18" charset="0"/>
              </a:rPr>
              <a:t>Nuestro credo </a:t>
            </a:r>
          </a:p>
          <a:p>
            <a:pPr algn="ctr" eaLnBrk="1" hangingPunct="1">
              <a:defRPr/>
            </a:pPr>
            <a:r>
              <a:rPr lang="es-ES" sz="24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 panose="02040502050506030303" pitchFamily="18" charset="0"/>
              </a:rPr>
              <a:t>en el Padre</a:t>
            </a:r>
          </a:p>
        </p:txBody>
      </p:sp>
      <p:pic>
        <p:nvPicPr>
          <p:cNvPr id="56326" name="Imagen 14">
            <a:extLst>
              <a:ext uri="{FF2B5EF4-FFF2-40B4-BE49-F238E27FC236}">
                <a16:creationId xmlns:a16="http://schemas.microsoft.com/office/drawing/2014/main" id="{0B24D7C1-4ADE-4219-AF4F-58EB7CEB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835275"/>
            <a:ext cx="1922463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Imagen 16">
            <a:extLst>
              <a:ext uri="{FF2B5EF4-FFF2-40B4-BE49-F238E27FC236}">
                <a16:creationId xmlns:a16="http://schemas.microsoft.com/office/drawing/2014/main" id="{5705A062-C083-4D18-870D-AB8E41C7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2835275"/>
            <a:ext cx="1946275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Imagen 18">
            <a:extLst>
              <a:ext uri="{FF2B5EF4-FFF2-40B4-BE49-F238E27FC236}">
                <a16:creationId xmlns:a16="http://schemas.microsoft.com/office/drawing/2014/main" id="{93578720-72E3-4E13-9BB3-A6C19AAAD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835275"/>
            <a:ext cx="192405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Imagen 20">
            <a:extLst>
              <a:ext uri="{FF2B5EF4-FFF2-40B4-BE49-F238E27FC236}">
                <a16:creationId xmlns:a16="http://schemas.microsoft.com/office/drawing/2014/main" id="{93912C71-A709-4C1F-8E2F-F5B70DDA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140325"/>
            <a:ext cx="142081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Imagen 22">
            <a:extLst>
              <a:ext uri="{FF2B5EF4-FFF2-40B4-BE49-F238E27FC236}">
                <a16:creationId xmlns:a16="http://schemas.microsoft.com/office/drawing/2014/main" id="{359CD2EE-88C1-4E56-B65F-0467DF9E9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5122863"/>
            <a:ext cx="1628775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WordArt 17">
            <a:extLst>
              <a:ext uri="{FF2B5EF4-FFF2-40B4-BE49-F238E27FC236}">
                <a16:creationId xmlns:a16="http://schemas.microsoft.com/office/drawing/2014/main" id="{4417DAE5-B054-484B-9567-2DEB716FA3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49428" y="5662136"/>
            <a:ext cx="2301481" cy="698123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24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 panose="02040502050506030303" pitchFamily="18" charset="0"/>
              </a:rPr>
              <a:t>Nuestro sueño</a:t>
            </a:r>
          </a:p>
        </p:txBody>
      </p:sp>
      <p:sp>
        <p:nvSpPr>
          <p:cNvPr id="36" name="WordArt 17">
            <a:extLst>
              <a:ext uri="{FF2B5EF4-FFF2-40B4-BE49-F238E27FC236}">
                <a16:creationId xmlns:a16="http://schemas.microsoft.com/office/drawing/2014/main" id="{972545A7-8054-4D0C-9F17-6684597FE0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1760" y="5301208"/>
            <a:ext cx="2429290" cy="722121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24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 panose="02040502050506030303" pitchFamily="18" charset="0"/>
              </a:rPr>
              <a:t>Ofertorio y comunión</a:t>
            </a:r>
          </a:p>
        </p:txBody>
      </p:sp>
    </p:spTree>
  </p:cSld>
  <p:clrMapOvr>
    <a:masterClrMapping/>
  </p:clrMapOvr>
  <p:transition spd="slow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2">
            <a:extLst>
              <a:ext uri="{FF2B5EF4-FFF2-40B4-BE49-F238E27FC236}">
                <a16:creationId xmlns:a16="http://schemas.microsoft.com/office/drawing/2014/main" id="{F6DA28B5-7004-44B3-B292-0D0F84C50C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4114800"/>
            <a:ext cx="3886200" cy="1219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s-E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El Señor nos bendiga</a:t>
            </a:r>
          </a:p>
        </p:txBody>
      </p:sp>
      <p:sp>
        <p:nvSpPr>
          <p:cNvPr id="57347" name="Text Box 4">
            <a:extLst>
              <a:ext uri="{FF2B5EF4-FFF2-40B4-BE49-F238E27FC236}">
                <a16:creationId xmlns:a16="http://schemas.microsoft.com/office/drawing/2014/main" id="{E7F2D607-61E2-4FEC-97EB-A9FC5294E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4000">
                <a:latin typeface="Tahoma" panose="020B0604030504040204" pitchFamily="34" charset="0"/>
              </a:rPr>
              <a:t>¡Hasta la próxima!</a:t>
            </a:r>
            <a:endParaRPr lang="es-ES" altLang="es-ES" sz="4000">
              <a:latin typeface="Tahoma" panose="020B0604030504040204" pitchFamily="34" charset="0"/>
            </a:endParaRPr>
          </a:p>
        </p:txBody>
      </p:sp>
      <p:pic>
        <p:nvPicPr>
          <p:cNvPr id="57348" name="Imagen 2">
            <a:extLst>
              <a:ext uri="{FF2B5EF4-FFF2-40B4-BE49-F238E27FC236}">
                <a16:creationId xmlns:a16="http://schemas.microsoft.com/office/drawing/2014/main" id="{599AF7E1-E6B1-4C54-A202-B68C0A36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968375"/>
            <a:ext cx="35988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D0402DF9-B2D0-4A8C-816A-5725D306A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2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8197" name="WordArt 5">
            <a:extLst>
              <a:ext uri="{FF2B5EF4-FFF2-40B4-BE49-F238E27FC236}">
                <a16:creationId xmlns:a16="http://schemas.microsoft.com/office/drawing/2014/main" id="{A24431CA-101E-4198-B6D2-04A6053EF2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908050"/>
            <a:ext cx="7488237" cy="1800225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Apocalipsis en clave histórica</a:t>
            </a:r>
          </a:p>
          <a:p>
            <a:pPr algn="ctr" eaLnBrk="1" hangingPunct="1">
              <a:defRPr/>
            </a:pPr>
            <a:r>
              <a:rPr lang="es-ES" sz="25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¿Quién, cuándo, dónde, para quién se</a:t>
            </a:r>
          </a:p>
          <a:p>
            <a:pPr algn="ctr" eaLnBrk="1" hangingPunct="1">
              <a:defRPr/>
            </a:pPr>
            <a:r>
              <a:rPr lang="es-ES" sz="25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Escribió?</a:t>
            </a:r>
          </a:p>
        </p:txBody>
      </p:sp>
      <p:sp>
        <p:nvSpPr>
          <p:cNvPr id="7172" name="Text Box 6">
            <a:extLst>
              <a:ext uri="{FF2B5EF4-FFF2-40B4-BE49-F238E27FC236}">
                <a16:creationId xmlns:a16="http://schemas.microsoft.com/office/drawing/2014/main" id="{7827D023-0D5C-4A7E-A324-FFA00009F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203575"/>
            <a:ext cx="35560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C" altLang="es-ES" sz="2800" b="1"/>
              <a:t>Dinámica El Florón:</a:t>
            </a:r>
            <a:endParaRPr lang="en-US" altLang="es-ES" sz="2800" b="1"/>
          </a:p>
        </p:txBody>
      </p:sp>
      <p:sp>
        <p:nvSpPr>
          <p:cNvPr id="7173" name="Text Box 8">
            <a:extLst>
              <a:ext uri="{FF2B5EF4-FFF2-40B4-BE49-F238E27FC236}">
                <a16:creationId xmlns:a16="http://schemas.microsoft.com/office/drawing/2014/main" id="{3BA4309B-B85B-455A-AEE4-827B528C5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214813"/>
            <a:ext cx="3240087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C" altLang="es-ES" sz="2400" b="1">
                <a:latin typeface="Tahoma" panose="020B0604030504040204" pitchFamily="34" charset="0"/>
                <a:cs typeface="Tahoma" panose="020B0604030504040204" pitchFamily="34" charset="0"/>
              </a:rPr>
              <a:t>Utilizamos está dinámica para responder a seis preguntas acerca del Apocalipsis.</a:t>
            </a:r>
            <a:endParaRPr lang="en-US" altLang="es-ES" sz="24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4" name="Imagen 4">
            <a:extLst>
              <a:ext uri="{FF2B5EF4-FFF2-40B4-BE49-F238E27FC236}">
                <a16:creationId xmlns:a16="http://schemas.microsoft.com/office/drawing/2014/main" id="{D623E3D1-B1BE-40F8-9E39-47F073DC7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0188"/>
            <a:ext cx="321310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id="{28BA1A3F-B2E6-436F-9F46-FA692C522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824038"/>
            <a:ext cx="4103687" cy="56308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Tahoma" panose="020B0604030504040204" pitchFamily="34" charset="0"/>
              </a:rPr>
              <a:t>Se llama  a sí mismo Juan, hermano y compañero en la persecución (Ap1,9).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Tahoma" panose="020B0604030504040204" pitchFamily="34" charset="0"/>
              </a:rPr>
              <a:t>Se  lo denomina  Juan el vidente que conoce de cerca la situación de las comunidades a  las  que escribe.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Tahoma" panose="020B0604030504040204" pitchFamily="34" charset="0"/>
              </a:rPr>
              <a:t>Es compañero en los sufrimientos  que pasan las comunidades.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s-EC" altLang="es-ES" sz="24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s-EC" altLang="es-ES" sz="2400" dirty="0">
              <a:latin typeface="Tahoma" panose="020B0604030504040204" pitchFamily="34" charset="0"/>
            </a:endParaRPr>
          </a:p>
        </p:txBody>
      </p:sp>
      <p:sp>
        <p:nvSpPr>
          <p:cNvPr id="9222" name="WordArt 6">
            <a:extLst>
              <a:ext uri="{FF2B5EF4-FFF2-40B4-BE49-F238E27FC236}">
                <a16:creationId xmlns:a16="http://schemas.microsoft.com/office/drawing/2014/main" id="{F2504B20-429B-4E7B-85BD-2A24FEADEC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3608" y="635895"/>
            <a:ext cx="2448049" cy="118745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6000" b="1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igh Tower Text" panose="02040502050506030303" pitchFamily="18" charset="0"/>
              </a:rPr>
              <a:t>Autor</a:t>
            </a:r>
          </a:p>
        </p:txBody>
      </p:sp>
      <p:pic>
        <p:nvPicPr>
          <p:cNvPr id="8196" name="Imagen 2">
            <a:extLst>
              <a:ext uri="{FF2B5EF4-FFF2-40B4-BE49-F238E27FC236}">
                <a16:creationId xmlns:a16="http://schemas.microsoft.com/office/drawing/2014/main" id="{0D0C9FA2-BF1F-4246-ADC2-9B62CC25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2133600"/>
            <a:ext cx="330835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72C7748D-6944-4989-AF86-7382F8A7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628775"/>
            <a:ext cx="7991475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s-EC" altLang="es-ES" sz="2400">
                <a:latin typeface="Tahoma" panose="020B0604030504040204" pitchFamily="34" charset="0"/>
              </a:rPr>
              <a:t>Se terminó de escribir cerca del año  100 d.C.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s-EC" altLang="es-ES" sz="2400">
                <a:latin typeface="Tahoma" panose="020B0604030504040204" pitchFamily="34" charset="0"/>
              </a:rPr>
              <a:t>Se desarrolló en tres momentos: </a:t>
            </a:r>
          </a:p>
        </p:txBody>
      </p:sp>
      <p:sp>
        <p:nvSpPr>
          <p:cNvPr id="10245" name="WordArt 5">
            <a:extLst>
              <a:ext uri="{FF2B5EF4-FFF2-40B4-BE49-F238E27FC236}">
                <a16:creationId xmlns:a16="http://schemas.microsoft.com/office/drawing/2014/main" id="{819BE4CD-4A94-457A-A49C-AFCA4B7329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688" y="103188"/>
            <a:ext cx="6190580" cy="863600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b="1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igh Tower Text" panose="02040502050506030303" pitchFamily="18" charset="0"/>
              </a:rPr>
              <a:t>¿Cuándo se escribió?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AE58E4DF-A120-434D-9143-7F32FBCA9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2498725"/>
            <a:ext cx="8497887" cy="1785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s-EC" altLang="es-ES" sz="2200" b="1" dirty="0">
                <a:latin typeface="Tahoma" panose="020B0604030504040204" pitchFamily="34" charset="0"/>
              </a:rPr>
              <a:t>Años 64-68: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200" dirty="0">
                <a:latin typeface="Tahoma" panose="020B0604030504040204" pitchFamily="34" charset="0"/>
              </a:rPr>
              <a:t>El emperador  Nerón  acusa del incendio de Roma a los cristianos, desata una gran persecución en su contra.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200" dirty="0">
                <a:latin typeface="Tahoma" panose="020B0604030504040204" pitchFamily="34" charset="0"/>
              </a:rPr>
              <a:t>La caída de Jerusalén. </a:t>
            </a:r>
          </a:p>
        </p:txBody>
      </p:sp>
      <p:sp>
        <p:nvSpPr>
          <p:cNvPr id="9221" name="Rectangle 7">
            <a:extLst>
              <a:ext uri="{FF2B5EF4-FFF2-40B4-BE49-F238E27FC236}">
                <a16:creationId xmlns:a16="http://schemas.microsoft.com/office/drawing/2014/main" id="{B86C4D0B-4536-4F40-B5E4-3A7EDA251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4441825"/>
            <a:ext cx="7993062" cy="769938"/>
          </a:xfrm>
          <a:prstGeom prst="rect">
            <a:avLst/>
          </a:prstGeom>
          <a:solidFill>
            <a:srgbClr val="EFF9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 startAt="2"/>
            </a:pPr>
            <a:r>
              <a:rPr lang="es-EC" altLang="es-ES" sz="2200" b="1">
                <a:latin typeface="Tahoma" panose="020B0604030504040204" pitchFamily="34" charset="0"/>
              </a:rPr>
              <a:t> Año 90: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C" altLang="es-ES" sz="2200">
                <a:latin typeface="Tahoma" panose="020B0604030504040204" pitchFamily="34" charset="0"/>
              </a:rPr>
              <a:t>El emperador Domiciano persigue a las comunidades. </a:t>
            </a:r>
          </a:p>
        </p:txBody>
      </p:sp>
      <p:sp>
        <p:nvSpPr>
          <p:cNvPr id="9222" name="Text Box 8">
            <a:extLst>
              <a:ext uri="{FF2B5EF4-FFF2-40B4-BE49-F238E27FC236}">
                <a16:creationId xmlns:a16="http://schemas.microsoft.com/office/drawing/2014/main" id="{BB35D85D-887D-4C65-9714-53F2E7423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522913"/>
            <a:ext cx="6696075" cy="431800"/>
          </a:xfrm>
          <a:prstGeom prst="rect">
            <a:avLst/>
          </a:prstGeom>
          <a:solidFill>
            <a:srgbClr val="FEE8F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2200" b="1">
                <a:latin typeface="Tahoma" panose="020B0604030504040204" pitchFamily="34" charset="0"/>
              </a:rPr>
              <a:t>3.  Años 95 y 100: </a:t>
            </a:r>
            <a:r>
              <a:rPr lang="es-EC" altLang="es-ES" sz="2200">
                <a:latin typeface="Tahoma" panose="020B0604030504040204" pitchFamily="34" charset="0"/>
              </a:rPr>
              <a:t>Añadidos posteriores.</a:t>
            </a:r>
          </a:p>
        </p:txBody>
      </p:sp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>
            <a:extLst>
              <a:ext uri="{FF2B5EF4-FFF2-40B4-BE49-F238E27FC236}">
                <a16:creationId xmlns:a16="http://schemas.microsoft.com/office/drawing/2014/main" id="{1065AFC1-DCBF-4170-80BD-919860F10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5227638"/>
            <a:ext cx="8713787" cy="2054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la  isla  de  Patmos (Ap1,9). Cuando  Juan era prisionero por  causa del evangelio de Jesús.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Imperio Romano, ya que el mensaje se dispersó por todo este territorio.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s-EC" altLang="es-ES" sz="2500" b="1" dirty="0">
              <a:latin typeface="Tahoma" panose="020B0604030504040204" pitchFamily="34" charset="0"/>
            </a:endParaRPr>
          </a:p>
        </p:txBody>
      </p:sp>
      <p:sp>
        <p:nvSpPr>
          <p:cNvPr id="11269" name="WordArt 5">
            <a:extLst>
              <a:ext uri="{FF2B5EF4-FFF2-40B4-BE49-F238E27FC236}">
                <a16:creationId xmlns:a16="http://schemas.microsoft.com/office/drawing/2014/main" id="{8952CE7E-6889-4049-B2FA-D1EBA333E0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57189" y="188641"/>
            <a:ext cx="6192291" cy="936104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5500" b="1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igh Tower Text" panose="02040502050506030303" pitchFamily="18" charset="0"/>
              </a:rPr>
              <a:t>¿Dónde se escribió?</a:t>
            </a:r>
          </a:p>
        </p:txBody>
      </p:sp>
      <p:pic>
        <p:nvPicPr>
          <p:cNvPr id="10244" name="Imagen 6">
            <a:extLst>
              <a:ext uri="{FF2B5EF4-FFF2-40B4-BE49-F238E27FC236}">
                <a16:creationId xmlns:a16="http://schemas.microsoft.com/office/drawing/2014/main" id="{9B37886A-47C1-45CD-890F-FC69716B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947203"/>
            <a:ext cx="8420099" cy="406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FBFC"/>
        </a:solidFill>
        <a:ln w="38100" cap="flat" cmpd="sng" algn="ctr">
          <a:pattFill prst="sphere">
            <a:fgClr>
              <a:srgbClr val="660033"/>
            </a:fgClr>
            <a:bgClr>
              <a:srgbClr val="FFFFFF"/>
            </a:bgClr>
          </a:patt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FBFC"/>
        </a:solidFill>
        <a:ln w="38100" cap="flat" cmpd="sng" algn="ctr">
          <a:pattFill prst="sphere">
            <a:fgClr>
              <a:srgbClr val="660033"/>
            </a:fgClr>
            <a:bgClr>
              <a:srgbClr val="FFFFFF"/>
            </a:bgClr>
          </a:patt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2577</Words>
  <Application>Microsoft Office PowerPoint</Application>
  <PresentationFormat>Presentación en pantalla (4:3)</PresentationFormat>
  <Paragraphs>300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6" baseType="lpstr">
      <vt:lpstr>Arial</vt:lpstr>
      <vt:lpstr>Arial Black</vt:lpstr>
      <vt:lpstr>High Tower Text</vt:lpstr>
      <vt:lpstr>Impact</vt:lpstr>
      <vt:lpstr>Matura MT Script Capitals</vt:lpstr>
      <vt:lpstr>Tahoma</vt:lpstr>
      <vt:lpstr>Tempus Sans ITC</vt:lpstr>
      <vt:lpstr>Times New Roman</vt:lpstr>
      <vt:lpstr>Viner Hand ITC</vt:lpstr>
      <vt:lpstr>Wingdings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ALBO</dc:creator>
  <cp:lastModifiedBy>Lauren Fernández</cp:lastModifiedBy>
  <cp:revision>106</cp:revision>
  <dcterms:created xsi:type="dcterms:W3CDTF">2007-07-24T14:45:48Z</dcterms:created>
  <dcterms:modified xsi:type="dcterms:W3CDTF">2022-06-20T22:16:04Z</dcterms:modified>
</cp:coreProperties>
</file>