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sldIdLst>
    <p:sldId id="257" r:id="rId2"/>
    <p:sldId id="258" r:id="rId3"/>
    <p:sldId id="312" r:id="rId4"/>
    <p:sldId id="313" r:id="rId5"/>
    <p:sldId id="325" r:id="rId6"/>
    <p:sldId id="314" r:id="rId7"/>
    <p:sldId id="315" r:id="rId8"/>
    <p:sldId id="317" r:id="rId9"/>
    <p:sldId id="319" r:id="rId10"/>
    <p:sldId id="321" r:id="rId11"/>
    <p:sldId id="322" r:id="rId12"/>
    <p:sldId id="323" r:id="rId13"/>
    <p:sldId id="324" r:id="rId14"/>
    <p:sldId id="273" r:id="rId15"/>
    <p:sldId id="259" r:id="rId16"/>
    <p:sldId id="260" r:id="rId17"/>
    <p:sldId id="326" r:id="rId18"/>
    <p:sldId id="264" r:id="rId19"/>
    <p:sldId id="265" r:id="rId20"/>
    <p:sldId id="327" r:id="rId21"/>
    <p:sldId id="267" r:id="rId22"/>
    <p:sldId id="268" r:id="rId23"/>
    <p:sldId id="328" r:id="rId24"/>
    <p:sldId id="269" r:id="rId25"/>
    <p:sldId id="270" r:id="rId26"/>
    <p:sldId id="271" r:id="rId27"/>
    <p:sldId id="272" r:id="rId28"/>
    <p:sldId id="276" r:id="rId29"/>
    <p:sldId id="329" r:id="rId30"/>
    <p:sldId id="277" r:id="rId31"/>
    <p:sldId id="278" r:id="rId32"/>
    <p:sldId id="280" r:id="rId33"/>
    <p:sldId id="282" r:id="rId34"/>
    <p:sldId id="283" r:id="rId35"/>
    <p:sldId id="284" r:id="rId36"/>
    <p:sldId id="285" r:id="rId37"/>
    <p:sldId id="286" r:id="rId38"/>
    <p:sldId id="287" r:id="rId39"/>
    <p:sldId id="307" r:id="rId40"/>
    <p:sldId id="330" r:id="rId41"/>
    <p:sldId id="288" r:id="rId42"/>
    <p:sldId id="291" r:id="rId43"/>
    <p:sldId id="290" r:id="rId44"/>
    <p:sldId id="292" r:id="rId45"/>
    <p:sldId id="306" r:id="rId46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05" autoAdjust="0"/>
    <p:restoredTop sz="94674" autoAdjust="0"/>
  </p:normalViewPr>
  <p:slideViewPr>
    <p:cSldViewPr>
      <p:cViewPr varScale="1">
        <p:scale>
          <a:sx n="124" d="100"/>
          <a:sy n="124" d="100"/>
        </p:scale>
        <p:origin x="117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B14A3B-065A-4057-9DB5-C5A6F936878C}" type="doc">
      <dgm:prSet loTypeId="urn:microsoft.com/office/officeart/2005/8/layout/chevron2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B291B66B-1F0A-4143-B260-816730DDBADC}">
      <dgm:prSet phldrT="[Texto]"/>
      <dgm:spPr/>
      <dgm:t>
        <a:bodyPr/>
        <a:lstStyle/>
        <a:p>
          <a:r>
            <a:rPr lang="es-ES" b="1"/>
            <a:t>Las Palabras</a:t>
          </a:r>
          <a:endParaRPr lang="es-ES" b="1" dirty="0"/>
        </a:p>
      </dgm:t>
    </dgm:pt>
    <dgm:pt modelId="{6F19BF98-B2BD-4499-A16B-C9D7DF5EF8AD}" type="parTrans" cxnId="{3FD83403-1809-41CD-A1A1-997FF6BE5A9E}">
      <dgm:prSet/>
      <dgm:spPr/>
      <dgm:t>
        <a:bodyPr/>
        <a:lstStyle/>
        <a:p>
          <a:endParaRPr lang="es-ES"/>
        </a:p>
      </dgm:t>
    </dgm:pt>
    <dgm:pt modelId="{9FD5845C-AFFB-43F9-8E52-D039972B8D08}" type="sibTrans" cxnId="{3FD83403-1809-41CD-A1A1-997FF6BE5A9E}">
      <dgm:prSet/>
      <dgm:spPr/>
      <dgm:t>
        <a:bodyPr/>
        <a:lstStyle/>
        <a:p>
          <a:endParaRPr lang="es-ES"/>
        </a:p>
      </dgm:t>
    </dgm:pt>
    <dgm:pt modelId="{414C0B1A-77D6-4F4A-B68D-AAD4393D4128}">
      <dgm:prSet phldrT="[Texto]" custT="1"/>
      <dgm:spPr/>
      <dgm:t>
        <a:bodyPr/>
        <a:lstStyle/>
        <a:p>
          <a:endParaRPr lang="es-ES" sz="1300" b="0" dirty="0"/>
        </a:p>
      </dgm:t>
    </dgm:pt>
    <dgm:pt modelId="{0D39E8F0-BCE3-43B6-A1F2-D01F8E9251DE}" type="parTrans" cxnId="{14F52411-1BD5-4C4F-BFCE-64A175C0C0A9}">
      <dgm:prSet/>
      <dgm:spPr/>
      <dgm:t>
        <a:bodyPr/>
        <a:lstStyle/>
        <a:p>
          <a:endParaRPr lang="es-ES"/>
        </a:p>
      </dgm:t>
    </dgm:pt>
    <dgm:pt modelId="{FECD1FB9-DD6D-4E65-9234-043F6EF5A670}" type="sibTrans" cxnId="{14F52411-1BD5-4C4F-BFCE-64A175C0C0A9}">
      <dgm:prSet/>
      <dgm:spPr/>
      <dgm:t>
        <a:bodyPr/>
        <a:lstStyle/>
        <a:p>
          <a:endParaRPr lang="es-ES"/>
        </a:p>
      </dgm:t>
    </dgm:pt>
    <dgm:pt modelId="{036B9A29-1544-4EC7-9B55-071981109A14}">
      <dgm:prSet phldrT="[Texto]"/>
      <dgm:spPr/>
      <dgm:t>
        <a:bodyPr/>
        <a:lstStyle/>
        <a:p>
          <a:r>
            <a:rPr lang="es-ES" b="1"/>
            <a:t>La Frase</a:t>
          </a:r>
          <a:endParaRPr lang="es-ES" b="1" dirty="0"/>
        </a:p>
      </dgm:t>
    </dgm:pt>
    <dgm:pt modelId="{DB152957-65A4-436F-9767-F1702173DA08}" type="parTrans" cxnId="{F13E6E9E-7E7A-4683-9760-4B8E038EB1F1}">
      <dgm:prSet/>
      <dgm:spPr/>
      <dgm:t>
        <a:bodyPr/>
        <a:lstStyle/>
        <a:p>
          <a:endParaRPr lang="es-ES"/>
        </a:p>
      </dgm:t>
    </dgm:pt>
    <dgm:pt modelId="{CBE2D899-1CD4-442D-A33D-9AE14C4A1483}" type="sibTrans" cxnId="{F13E6E9E-7E7A-4683-9760-4B8E038EB1F1}">
      <dgm:prSet/>
      <dgm:spPr/>
      <dgm:t>
        <a:bodyPr/>
        <a:lstStyle/>
        <a:p>
          <a:endParaRPr lang="es-ES"/>
        </a:p>
      </dgm:t>
    </dgm:pt>
    <dgm:pt modelId="{53650E48-CF61-4BA6-ACE5-6796B88A30B5}">
      <dgm:prSet phldrT="[Texto]" custT="1"/>
      <dgm:spPr/>
      <dgm:t>
        <a:bodyPr/>
        <a:lstStyle/>
        <a:p>
          <a:r>
            <a:rPr lang="es-ES" altLang="es-ES" sz="1300" b="0" dirty="0">
              <a:latin typeface="Tahoma" panose="020B0604030504040204" pitchFamily="34" charset="0"/>
            </a:rPr>
            <a:t>Hay frases: introductorias, centrales, explicativas, ejemplares.</a:t>
          </a:r>
          <a:endParaRPr lang="es-ES" sz="1300" dirty="0"/>
        </a:p>
      </dgm:t>
    </dgm:pt>
    <dgm:pt modelId="{5DA480E8-5249-47DB-81AD-A706A9500986}" type="parTrans" cxnId="{97C70073-C89D-48AE-B4D4-558C5852C6B1}">
      <dgm:prSet/>
      <dgm:spPr/>
      <dgm:t>
        <a:bodyPr/>
        <a:lstStyle/>
        <a:p>
          <a:endParaRPr lang="es-ES"/>
        </a:p>
      </dgm:t>
    </dgm:pt>
    <dgm:pt modelId="{EC1D4D62-DE38-47C8-B422-93E6EBF50C6B}" type="sibTrans" cxnId="{97C70073-C89D-48AE-B4D4-558C5852C6B1}">
      <dgm:prSet/>
      <dgm:spPr/>
      <dgm:t>
        <a:bodyPr/>
        <a:lstStyle/>
        <a:p>
          <a:endParaRPr lang="es-ES"/>
        </a:p>
      </dgm:t>
    </dgm:pt>
    <dgm:pt modelId="{F37D3FD8-35C3-42F4-BD3B-4864AE888378}">
      <dgm:prSet phldrT="[Texto]"/>
      <dgm:spPr/>
      <dgm:t>
        <a:bodyPr/>
        <a:lstStyle/>
        <a:p>
          <a:r>
            <a:rPr lang="es-ES" b="1"/>
            <a:t>El Párrafo</a:t>
          </a:r>
          <a:endParaRPr lang="es-ES" b="1" dirty="0"/>
        </a:p>
      </dgm:t>
    </dgm:pt>
    <dgm:pt modelId="{BC785EC4-A396-4BA9-B3FD-8857C209456A}" type="parTrans" cxnId="{9607B947-4892-4FD4-816D-D2F597C3E3B4}">
      <dgm:prSet/>
      <dgm:spPr/>
      <dgm:t>
        <a:bodyPr/>
        <a:lstStyle/>
        <a:p>
          <a:endParaRPr lang="es-ES"/>
        </a:p>
      </dgm:t>
    </dgm:pt>
    <dgm:pt modelId="{10D53196-9ED8-4646-8BDC-AF3ECE828F94}" type="sibTrans" cxnId="{9607B947-4892-4FD4-816D-D2F597C3E3B4}">
      <dgm:prSet/>
      <dgm:spPr/>
      <dgm:t>
        <a:bodyPr/>
        <a:lstStyle/>
        <a:p>
          <a:endParaRPr lang="es-ES"/>
        </a:p>
      </dgm:t>
    </dgm:pt>
    <dgm:pt modelId="{7F411EC1-96DB-4E16-8A82-CE5D2181C7E3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altLang="es-ES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Conjunto de </a:t>
          </a:r>
          <a:r>
            <a:rPr lang="es-ES" altLang="es-E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párrafos</a:t>
          </a:r>
          <a:r>
            <a:rPr lang="es-ES" altLang="es-ES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que unidos forman un tema</a:t>
          </a:r>
          <a:r>
            <a:rPr lang="es-EC" altLang="es-ES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  <a:endParaRPr lang="es-E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18D5BE2-0F5B-4887-9DE0-EEB61926EE4C}" type="parTrans" cxnId="{B18CFCD4-9D19-49D6-90B8-CA6804C81D67}">
      <dgm:prSet/>
      <dgm:spPr/>
      <dgm:t>
        <a:bodyPr/>
        <a:lstStyle/>
        <a:p>
          <a:endParaRPr lang="es-ES"/>
        </a:p>
      </dgm:t>
    </dgm:pt>
    <dgm:pt modelId="{AD7CFAF0-149C-4823-A51C-43B1722C9CA7}" type="sibTrans" cxnId="{B18CFCD4-9D19-49D6-90B8-CA6804C81D67}">
      <dgm:prSet/>
      <dgm:spPr/>
      <dgm:t>
        <a:bodyPr/>
        <a:lstStyle/>
        <a:p>
          <a:endParaRPr lang="es-ES"/>
        </a:p>
      </dgm:t>
    </dgm:pt>
    <dgm:pt modelId="{BAA47EEB-2D97-4306-A21B-A851364F3EF1}">
      <dgm:prSet phldrT="[Texto]"/>
      <dgm:spPr/>
      <dgm:t>
        <a:bodyPr/>
        <a:lstStyle/>
        <a:p>
          <a:pPr>
            <a:buFontTx/>
            <a:buNone/>
          </a:pPr>
          <a:endParaRPr lang="es-ES" dirty="0"/>
        </a:p>
      </dgm:t>
    </dgm:pt>
    <dgm:pt modelId="{72584BC6-AD10-4D7C-BE13-E5242926D913}" type="parTrans" cxnId="{4BF00E26-CB12-44FB-A613-11241FC7337E}">
      <dgm:prSet/>
      <dgm:spPr/>
      <dgm:t>
        <a:bodyPr/>
        <a:lstStyle/>
        <a:p>
          <a:endParaRPr lang="es-ES"/>
        </a:p>
      </dgm:t>
    </dgm:pt>
    <dgm:pt modelId="{CEE1B857-53E8-49F9-ADE7-DC10F928630B}" type="sibTrans" cxnId="{4BF00E26-CB12-44FB-A613-11241FC7337E}">
      <dgm:prSet/>
      <dgm:spPr/>
      <dgm:t>
        <a:bodyPr/>
        <a:lstStyle/>
        <a:p>
          <a:endParaRPr lang="es-ES"/>
        </a:p>
      </dgm:t>
    </dgm:pt>
    <dgm:pt modelId="{DD5B58F3-51E9-4FBB-85BF-6E4090DF965A}">
      <dgm:prSet phldrT="[Texto]"/>
      <dgm:spPr/>
      <dgm:t>
        <a:bodyPr/>
        <a:lstStyle/>
        <a:p>
          <a:endParaRPr lang="es-ES" sz="1200" dirty="0"/>
        </a:p>
      </dgm:t>
    </dgm:pt>
    <dgm:pt modelId="{FC2D7C14-0CAB-47E5-B9CD-11DCF121537D}" type="parTrans" cxnId="{9A7D7941-DA92-4EBD-B92E-FD0AD6D40693}">
      <dgm:prSet/>
      <dgm:spPr/>
      <dgm:t>
        <a:bodyPr/>
        <a:lstStyle/>
        <a:p>
          <a:endParaRPr lang="es-ES"/>
        </a:p>
      </dgm:t>
    </dgm:pt>
    <dgm:pt modelId="{79B38B19-FB92-4DAF-980F-052205DB6425}" type="sibTrans" cxnId="{9A7D7941-DA92-4EBD-B92E-FD0AD6D40693}">
      <dgm:prSet/>
      <dgm:spPr/>
      <dgm:t>
        <a:bodyPr/>
        <a:lstStyle/>
        <a:p>
          <a:endParaRPr lang="es-ES"/>
        </a:p>
      </dgm:t>
    </dgm:pt>
    <dgm:pt modelId="{936ED20F-FB1F-4ABB-A3B6-602F060EED63}">
      <dgm:prSet phldrT="[Texto]"/>
      <dgm:spPr/>
      <dgm:t>
        <a:bodyPr/>
        <a:lstStyle/>
        <a:p>
          <a:r>
            <a:rPr lang="es-ES" b="1"/>
            <a:t>El Texto</a:t>
          </a:r>
          <a:endParaRPr lang="es-ES" b="1" dirty="0"/>
        </a:p>
      </dgm:t>
    </dgm:pt>
    <dgm:pt modelId="{6D959FDD-E31D-4395-B624-643238FA2226}" type="parTrans" cxnId="{EFF254BE-C1DA-49EE-97C0-501ED956800F}">
      <dgm:prSet/>
      <dgm:spPr/>
      <dgm:t>
        <a:bodyPr/>
        <a:lstStyle/>
        <a:p>
          <a:endParaRPr lang="es-ES"/>
        </a:p>
      </dgm:t>
    </dgm:pt>
    <dgm:pt modelId="{02F67A5E-8DAC-4610-8DB8-C3940D1CE132}" type="sibTrans" cxnId="{EFF254BE-C1DA-49EE-97C0-501ED956800F}">
      <dgm:prSet/>
      <dgm:spPr/>
      <dgm:t>
        <a:bodyPr/>
        <a:lstStyle/>
        <a:p>
          <a:endParaRPr lang="es-ES"/>
        </a:p>
      </dgm:t>
    </dgm:pt>
    <dgm:pt modelId="{FF8D289A-48BD-401C-A2DF-3B8EFB7823C9}">
      <dgm:prSet custT="1"/>
      <dgm:spPr/>
      <dgm:t>
        <a:bodyPr/>
        <a:lstStyle/>
        <a:p>
          <a:r>
            <a:rPr lang="es-ES" sz="1500" dirty="0">
              <a:latin typeface="Tohama"/>
            </a:rPr>
            <a:t>Está formado por un </a:t>
          </a:r>
          <a:r>
            <a:rPr lang="es-ES" sz="1500" b="1" dirty="0">
              <a:latin typeface="Tohama"/>
            </a:rPr>
            <a:t>grupo</a:t>
          </a:r>
          <a:r>
            <a:rPr lang="es-ES" sz="1500" dirty="0">
              <a:latin typeface="Tohama"/>
            </a:rPr>
            <a:t> de frases, que comunican una idea completa del autor.</a:t>
          </a:r>
        </a:p>
      </dgm:t>
    </dgm:pt>
    <dgm:pt modelId="{323B0C04-4F4B-4D52-9C82-77F342778385}" type="parTrans" cxnId="{7623F104-453D-4BFA-B738-767D6F8E32F4}">
      <dgm:prSet/>
      <dgm:spPr/>
      <dgm:t>
        <a:bodyPr/>
        <a:lstStyle/>
        <a:p>
          <a:endParaRPr lang="es-ES"/>
        </a:p>
      </dgm:t>
    </dgm:pt>
    <dgm:pt modelId="{8DADF06B-682A-43B0-8055-28DE5DF6F1AD}" type="sibTrans" cxnId="{7623F104-453D-4BFA-B738-767D6F8E32F4}">
      <dgm:prSet/>
      <dgm:spPr/>
      <dgm:t>
        <a:bodyPr/>
        <a:lstStyle/>
        <a:p>
          <a:endParaRPr lang="es-ES"/>
        </a:p>
      </dgm:t>
    </dgm:pt>
    <dgm:pt modelId="{D50136F7-1BFD-40FA-95BA-4611F4974F51}">
      <dgm:prSet/>
      <dgm:spPr/>
      <dgm:t>
        <a:bodyPr/>
        <a:lstStyle/>
        <a:p>
          <a:endParaRPr lang="es-ES" sz="1300" dirty="0"/>
        </a:p>
      </dgm:t>
    </dgm:pt>
    <dgm:pt modelId="{71498349-132A-4B9B-8C85-63BFC6166953}" type="parTrans" cxnId="{43537C1F-5202-469B-8ED0-725BFA8ED3CD}">
      <dgm:prSet/>
      <dgm:spPr/>
      <dgm:t>
        <a:bodyPr/>
        <a:lstStyle/>
        <a:p>
          <a:endParaRPr lang="es-ES"/>
        </a:p>
      </dgm:t>
    </dgm:pt>
    <dgm:pt modelId="{BC38B71E-BBF4-41C1-9007-9D91557FE766}" type="sibTrans" cxnId="{43537C1F-5202-469B-8ED0-725BFA8ED3CD}">
      <dgm:prSet/>
      <dgm:spPr/>
      <dgm:t>
        <a:bodyPr/>
        <a:lstStyle/>
        <a:p>
          <a:endParaRPr lang="es-ES"/>
        </a:p>
      </dgm:t>
    </dgm:pt>
    <dgm:pt modelId="{F69BC3AD-2EB9-4667-8A0F-374600E49F15}">
      <dgm:prSet phldrT="[Texto]"/>
      <dgm:spPr/>
      <dgm:t>
        <a:bodyPr/>
        <a:lstStyle/>
        <a:p>
          <a:pPr>
            <a:buFontTx/>
            <a:buNone/>
          </a:pPr>
          <a:endParaRPr lang="es-ES" dirty="0"/>
        </a:p>
      </dgm:t>
    </dgm:pt>
    <dgm:pt modelId="{15305001-A3CD-4EC5-99D1-D6AFBA55D5CB}" type="parTrans" cxnId="{B5EA92CD-C650-4614-8B10-C8782416AA49}">
      <dgm:prSet/>
      <dgm:spPr/>
      <dgm:t>
        <a:bodyPr/>
        <a:lstStyle/>
        <a:p>
          <a:endParaRPr lang="es-ES"/>
        </a:p>
      </dgm:t>
    </dgm:pt>
    <dgm:pt modelId="{3DEA2433-5600-4F8F-BA96-849D466F06FE}" type="sibTrans" cxnId="{B5EA92CD-C650-4614-8B10-C8782416AA49}">
      <dgm:prSet/>
      <dgm:spPr/>
      <dgm:t>
        <a:bodyPr/>
        <a:lstStyle/>
        <a:p>
          <a:endParaRPr lang="es-ES"/>
        </a:p>
      </dgm:t>
    </dgm:pt>
    <dgm:pt modelId="{A41EFC1E-B023-45C3-B955-BAC18F441CC5}">
      <dgm:prSet phldrT="[Texto]" custT="1"/>
      <dgm:spPr/>
      <dgm:t>
        <a:bodyPr/>
        <a:lstStyle/>
        <a:p>
          <a:r>
            <a:rPr lang="es-ES" altLang="es-ES" sz="1300" b="0" dirty="0">
              <a:latin typeface="Tahoma" panose="020B0604030504040204" pitchFamily="34" charset="0"/>
            </a:rPr>
            <a:t>Son unidades </a:t>
          </a:r>
          <a:r>
            <a:rPr lang="es-ES" altLang="es-ES" sz="1300" b="1" dirty="0">
              <a:latin typeface="Tahoma" panose="020B0604030504040204" pitchFamily="34" charset="0"/>
            </a:rPr>
            <a:t>mínimas</a:t>
          </a:r>
          <a:r>
            <a:rPr lang="es-ES" altLang="es-ES" sz="1300" b="0" dirty="0">
              <a:latin typeface="Tahoma" panose="020B0604030504040204" pitchFamily="34" charset="0"/>
            </a:rPr>
            <a:t> que expresan conceptos o imágenes.</a:t>
          </a:r>
          <a:endParaRPr lang="es-ES" sz="1300" b="0" dirty="0"/>
        </a:p>
      </dgm:t>
    </dgm:pt>
    <dgm:pt modelId="{1AD3F066-42BA-4A33-9A09-7F5EB3CC402F}" type="parTrans" cxnId="{BD0E0DC6-0553-4A5C-989A-87D0A401D356}">
      <dgm:prSet/>
      <dgm:spPr/>
      <dgm:t>
        <a:bodyPr/>
        <a:lstStyle/>
        <a:p>
          <a:endParaRPr lang="es-EC"/>
        </a:p>
      </dgm:t>
    </dgm:pt>
    <dgm:pt modelId="{B25B2B11-06F9-4021-883D-F0183638D963}" type="sibTrans" cxnId="{BD0E0DC6-0553-4A5C-989A-87D0A401D356}">
      <dgm:prSet/>
      <dgm:spPr/>
      <dgm:t>
        <a:bodyPr/>
        <a:lstStyle/>
        <a:p>
          <a:endParaRPr lang="es-EC"/>
        </a:p>
      </dgm:t>
    </dgm:pt>
    <dgm:pt modelId="{6FF642C5-43E2-4173-B0F9-6C71DBB962E2}">
      <dgm:prSet phldrT="[Texto]" custT="1"/>
      <dgm:spPr/>
      <dgm:t>
        <a:bodyPr/>
        <a:lstStyle/>
        <a:p>
          <a:r>
            <a:rPr lang="es-ES" altLang="es-ES" sz="1300" b="0" dirty="0">
              <a:latin typeface="Tahoma" panose="020B0604030504040204" pitchFamily="34" charset="0"/>
            </a:rPr>
            <a:t>Entender el significado de todas las palabras</a:t>
          </a:r>
          <a:r>
            <a:rPr lang="es-EC" altLang="es-ES" sz="1300" b="0" dirty="0">
              <a:latin typeface="Tahoma" panose="020B0604030504040204" pitchFamily="34" charset="0"/>
            </a:rPr>
            <a:t>.</a:t>
          </a:r>
          <a:r>
            <a:rPr lang="es-ES" altLang="es-ES" sz="1300" b="0" dirty="0">
              <a:latin typeface="Tahoma" panose="020B0604030504040204" pitchFamily="34" charset="0"/>
            </a:rPr>
            <a:t> </a:t>
          </a:r>
          <a:endParaRPr lang="es-ES" sz="1300" b="0" dirty="0"/>
        </a:p>
      </dgm:t>
    </dgm:pt>
    <dgm:pt modelId="{48126876-454F-4B99-8F7D-F78B8182C845}" type="parTrans" cxnId="{106C276C-F6FD-4F2A-B2E7-BE3175CB7B38}">
      <dgm:prSet/>
      <dgm:spPr/>
      <dgm:t>
        <a:bodyPr/>
        <a:lstStyle/>
        <a:p>
          <a:endParaRPr lang="es-EC"/>
        </a:p>
      </dgm:t>
    </dgm:pt>
    <dgm:pt modelId="{F0E40AD2-4D2E-4688-B095-9F2BA85074F8}" type="sibTrans" cxnId="{106C276C-F6FD-4F2A-B2E7-BE3175CB7B38}">
      <dgm:prSet/>
      <dgm:spPr/>
      <dgm:t>
        <a:bodyPr/>
        <a:lstStyle/>
        <a:p>
          <a:endParaRPr lang="es-EC"/>
        </a:p>
      </dgm:t>
    </dgm:pt>
    <dgm:pt modelId="{E4AC4E63-9A06-448C-A519-F4EFBB724CBF}">
      <dgm:prSet phldrT="[Texto]" custT="1"/>
      <dgm:spPr/>
      <dgm:t>
        <a:bodyPr/>
        <a:lstStyle/>
        <a:p>
          <a:r>
            <a:rPr lang="es-ES" altLang="es-ES" sz="1300" b="0" dirty="0">
              <a:latin typeface="Tahoma" panose="020B0604030504040204" pitchFamily="34" charset="0"/>
            </a:rPr>
            <a:t>Una frase, generalmente forma un versículo.</a:t>
          </a:r>
          <a:endParaRPr lang="es-ES" sz="1300" dirty="0"/>
        </a:p>
      </dgm:t>
    </dgm:pt>
    <dgm:pt modelId="{1C9A41F9-E15A-48CF-B188-3C7938A382F6}" type="parTrans" cxnId="{3D7DE342-6C99-486C-BEFB-E117BD386714}">
      <dgm:prSet/>
      <dgm:spPr/>
      <dgm:t>
        <a:bodyPr/>
        <a:lstStyle/>
        <a:p>
          <a:endParaRPr lang="es-EC"/>
        </a:p>
      </dgm:t>
    </dgm:pt>
    <dgm:pt modelId="{6B532C7F-1A67-4645-908F-9210B4722930}" type="sibTrans" cxnId="{3D7DE342-6C99-486C-BEFB-E117BD386714}">
      <dgm:prSet/>
      <dgm:spPr/>
      <dgm:t>
        <a:bodyPr/>
        <a:lstStyle/>
        <a:p>
          <a:endParaRPr lang="es-EC"/>
        </a:p>
      </dgm:t>
    </dgm:pt>
    <dgm:pt modelId="{92657772-35FB-4EFE-91EA-7759FEAE496C}">
      <dgm:prSet custT="1"/>
      <dgm:spPr/>
      <dgm:t>
        <a:bodyPr/>
        <a:lstStyle/>
        <a:p>
          <a:r>
            <a:rPr lang="es-ES" sz="1500" dirty="0">
              <a:latin typeface="Tohama"/>
            </a:rPr>
            <a:t>Termina con un punto y aparte.</a:t>
          </a:r>
        </a:p>
      </dgm:t>
    </dgm:pt>
    <dgm:pt modelId="{70427B61-522F-4A13-8E53-D1AA01FC2234}" type="parTrans" cxnId="{B8F7D700-F006-4EE4-97E6-46620921D65F}">
      <dgm:prSet/>
      <dgm:spPr/>
      <dgm:t>
        <a:bodyPr/>
        <a:lstStyle/>
        <a:p>
          <a:endParaRPr lang="es-EC"/>
        </a:p>
      </dgm:t>
    </dgm:pt>
    <dgm:pt modelId="{D2E88BD8-E76E-40A9-AEF1-CB722D08E1F2}" type="sibTrans" cxnId="{B8F7D700-F006-4EE4-97E6-46620921D65F}">
      <dgm:prSet/>
      <dgm:spPr/>
      <dgm:t>
        <a:bodyPr/>
        <a:lstStyle/>
        <a:p>
          <a:endParaRPr lang="es-EC"/>
        </a:p>
      </dgm:t>
    </dgm:pt>
    <dgm:pt modelId="{48B3CDB7-FD36-4AA7-9E80-88BF6CB47271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Comienza con un título o subtítulo que no es texto bíblico.</a:t>
          </a:r>
        </a:p>
      </dgm:t>
    </dgm:pt>
    <dgm:pt modelId="{CE3C929F-E494-4973-B29D-3B7DE7F38015}" type="parTrans" cxnId="{B01E1C00-7B4A-40FC-9AAD-865D33AD963F}">
      <dgm:prSet/>
      <dgm:spPr/>
      <dgm:t>
        <a:bodyPr/>
        <a:lstStyle/>
        <a:p>
          <a:endParaRPr lang="es-EC"/>
        </a:p>
      </dgm:t>
    </dgm:pt>
    <dgm:pt modelId="{EB669172-878F-4A58-AB2E-37D57FA510CB}" type="sibTrans" cxnId="{B01E1C00-7B4A-40FC-9AAD-865D33AD963F}">
      <dgm:prSet/>
      <dgm:spPr/>
      <dgm:t>
        <a:bodyPr/>
        <a:lstStyle/>
        <a:p>
          <a:endParaRPr lang="es-EC"/>
        </a:p>
      </dgm:t>
    </dgm:pt>
    <dgm:pt modelId="{29F3F3DD-6759-4C20-8093-D5B94E967B5A}">
      <dgm:prSet phldrT="[Texto]" custT="1"/>
      <dgm:spPr/>
      <dgm:t>
        <a:bodyPr/>
        <a:lstStyle/>
        <a:p>
          <a:r>
            <a:rPr lang="es-ES" altLang="es-ES" sz="1300" b="0" dirty="0">
              <a:latin typeface="Tahoma" panose="020B0604030504040204" pitchFamily="34" charset="0"/>
            </a:rPr>
            <a:t>Conjunto de </a:t>
          </a:r>
          <a:r>
            <a:rPr lang="es-ES" altLang="es-ES" sz="1300" b="1" dirty="0">
              <a:latin typeface="Tahoma" panose="020B0604030504040204" pitchFamily="34" charset="0"/>
            </a:rPr>
            <a:t>palabras</a:t>
          </a:r>
          <a:r>
            <a:rPr lang="es-ES" altLang="es-ES" sz="1300" b="0" dirty="0">
              <a:latin typeface="Tahoma" panose="020B0604030504040204" pitchFamily="34" charset="0"/>
            </a:rPr>
            <a:t> que expresan una idea parcial del autor</a:t>
          </a:r>
          <a:r>
            <a:rPr lang="es-EC" altLang="es-ES" sz="1300" b="0" dirty="0">
              <a:latin typeface="Tahoma" panose="020B0604030504040204" pitchFamily="34" charset="0"/>
            </a:rPr>
            <a:t>.</a:t>
          </a:r>
          <a:endParaRPr lang="es-ES" sz="13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5511BE2-AD1F-404D-827B-E96EEC0BACCF}" type="parTrans" cxnId="{FDF4E9DA-AB7E-41F4-B53B-31C381B05CCC}">
      <dgm:prSet/>
      <dgm:spPr/>
      <dgm:t>
        <a:bodyPr/>
        <a:lstStyle/>
        <a:p>
          <a:endParaRPr lang="es-EC"/>
        </a:p>
      </dgm:t>
    </dgm:pt>
    <dgm:pt modelId="{6CCE7A64-C50E-4A27-AAB4-CF08BA0F1634}" type="sibTrans" cxnId="{FDF4E9DA-AB7E-41F4-B53B-31C381B05CCC}">
      <dgm:prSet/>
      <dgm:spPr/>
      <dgm:t>
        <a:bodyPr/>
        <a:lstStyle/>
        <a:p>
          <a:endParaRPr lang="es-EC"/>
        </a:p>
      </dgm:t>
    </dgm:pt>
    <dgm:pt modelId="{ED4FDF40-F353-46AE-9F35-5D965BD8D168}">
      <dgm:prSet phldrT="[Texto]" custT="1"/>
      <dgm:spPr/>
      <dgm:t>
        <a:bodyPr/>
        <a:lstStyle/>
        <a:p>
          <a:r>
            <a:rPr lang="es-ES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Las Palabras claves del texto son: El verbo, el sujeto, el complemento directo.</a:t>
          </a:r>
          <a:endParaRPr lang="es-ES" sz="1300" b="0" dirty="0"/>
        </a:p>
      </dgm:t>
    </dgm:pt>
    <dgm:pt modelId="{6AD5F98F-6F0E-46B3-8AF2-73BACDD35C24}" type="parTrans" cxnId="{14C4A893-6507-42A0-9B7B-2D3703D9F022}">
      <dgm:prSet/>
      <dgm:spPr/>
      <dgm:t>
        <a:bodyPr/>
        <a:lstStyle/>
        <a:p>
          <a:endParaRPr lang="es-EC"/>
        </a:p>
      </dgm:t>
    </dgm:pt>
    <dgm:pt modelId="{5545559C-4ADF-4C2E-9F46-03F6A9C6AB24}" type="sibTrans" cxnId="{14C4A893-6507-42A0-9B7B-2D3703D9F022}">
      <dgm:prSet/>
      <dgm:spPr/>
      <dgm:t>
        <a:bodyPr/>
        <a:lstStyle/>
        <a:p>
          <a:endParaRPr lang="es-EC"/>
        </a:p>
      </dgm:t>
    </dgm:pt>
    <dgm:pt modelId="{599C0E32-B576-4399-AFA3-748CC62634E7}" type="pres">
      <dgm:prSet presAssocID="{0CB14A3B-065A-4057-9DB5-C5A6F936878C}" presName="linearFlow" presStyleCnt="0">
        <dgm:presLayoutVars>
          <dgm:dir/>
          <dgm:animLvl val="lvl"/>
          <dgm:resizeHandles val="exact"/>
        </dgm:presLayoutVars>
      </dgm:prSet>
      <dgm:spPr/>
    </dgm:pt>
    <dgm:pt modelId="{6C08CC45-E281-4981-924C-C4BB92058AC6}" type="pres">
      <dgm:prSet presAssocID="{B291B66B-1F0A-4143-B260-816730DDBADC}" presName="composite" presStyleCnt="0"/>
      <dgm:spPr/>
    </dgm:pt>
    <dgm:pt modelId="{8DA3A49E-F5A1-4163-8B6F-B7A4A95598D1}" type="pres">
      <dgm:prSet presAssocID="{B291B66B-1F0A-4143-B260-816730DDBADC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C92F2F08-D8B8-4EDE-850B-DF4B6BA6ED95}" type="pres">
      <dgm:prSet presAssocID="{B291B66B-1F0A-4143-B260-816730DDBADC}" presName="descendantText" presStyleLbl="alignAcc1" presStyleIdx="0" presStyleCnt="4">
        <dgm:presLayoutVars>
          <dgm:bulletEnabled val="1"/>
        </dgm:presLayoutVars>
      </dgm:prSet>
      <dgm:spPr/>
    </dgm:pt>
    <dgm:pt modelId="{B0F2CFD5-DF46-4AE5-B896-863BEC1E20A5}" type="pres">
      <dgm:prSet presAssocID="{9FD5845C-AFFB-43F9-8E52-D039972B8D08}" presName="sp" presStyleCnt="0"/>
      <dgm:spPr/>
    </dgm:pt>
    <dgm:pt modelId="{31319C70-B92F-4023-8CEA-86FB0EBDD808}" type="pres">
      <dgm:prSet presAssocID="{036B9A29-1544-4EC7-9B55-071981109A14}" presName="composite" presStyleCnt="0"/>
      <dgm:spPr/>
    </dgm:pt>
    <dgm:pt modelId="{705EA5F4-EC02-46D3-825C-746705FFAB4F}" type="pres">
      <dgm:prSet presAssocID="{036B9A29-1544-4EC7-9B55-071981109A14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00B4FDF9-1B3C-43B6-B753-B1D368710C1F}" type="pres">
      <dgm:prSet presAssocID="{036B9A29-1544-4EC7-9B55-071981109A14}" presName="descendantText" presStyleLbl="alignAcc1" presStyleIdx="1" presStyleCnt="4">
        <dgm:presLayoutVars>
          <dgm:bulletEnabled val="1"/>
        </dgm:presLayoutVars>
      </dgm:prSet>
      <dgm:spPr/>
    </dgm:pt>
    <dgm:pt modelId="{E7B4EDF0-E300-46A8-BD85-7D240DC8D93A}" type="pres">
      <dgm:prSet presAssocID="{CBE2D899-1CD4-442D-A33D-9AE14C4A1483}" presName="sp" presStyleCnt="0"/>
      <dgm:spPr/>
    </dgm:pt>
    <dgm:pt modelId="{B981DC68-400E-42D7-8DAC-1FB154009194}" type="pres">
      <dgm:prSet presAssocID="{F37D3FD8-35C3-42F4-BD3B-4864AE888378}" presName="composite" presStyleCnt="0"/>
      <dgm:spPr/>
    </dgm:pt>
    <dgm:pt modelId="{E1B28A7C-8D06-4D8F-A583-2FF6EC253645}" type="pres">
      <dgm:prSet presAssocID="{F37D3FD8-35C3-42F4-BD3B-4864AE888378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BED853FF-01AB-4366-AD02-28FE2C8E6982}" type="pres">
      <dgm:prSet presAssocID="{F37D3FD8-35C3-42F4-BD3B-4864AE888378}" presName="descendantText" presStyleLbl="alignAcc1" presStyleIdx="2" presStyleCnt="4">
        <dgm:presLayoutVars>
          <dgm:bulletEnabled val="1"/>
        </dgm:presLayoutVars>
      </dgm:prSet>
      <dgm:spPr/>
    </dgm:pt>
    <dgm:pt modelId="{A1989EC0-EA47-4BF6-B10B-59B90AC9B5E9}" type="pres">
      <dgm:prSet presAssocID="{10D53196-9ED8-4646-8BDC-AF3ECE828F94}" presName="sp" presStyleCnt="0"/>
      <dgm:spPr/>
    </dgm:pt>
    <dgm:pt modelId="{2B820255-2AB2-4FC5-B487-5612AC270AA8}" type="pres">
      <dgm:prSet presAssocID="{936ED20F-FB1F-4ABB-A3B6-602F060EED63}" presName="composite" presStyleCnt="0"/>
      <dgm:spPr/>
    </dgm:pt>
    <dgm:pt modelId="{6533A7EF-84DA-44D2-A09A-0A9BD1E0378D}" type="pres">
      <dgm:prSet presAssocID="{936ED20F-FB1F-4ABB-A3B6-602F060EED63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666CB598-F2E6-424E-BB41-65C9D166B734}" type="pres">
      <dgm:prSet presAssocID="{936ED20F-FB1F-4ABB-A3B6-602F060EED63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B01E1C00-7B4A-40FC-9AAD-865D33AD963F}" srcId="{936ED20F-FB1F-4ABB-A3B6-602F060EED63}" destId="{48B3CDB7-FD36-4AA7-9E80-88BF6CB47271}" srcOrd="2" destOrd="0" parTransId="{CE3C929F-E494-4973-B29D-3B7DE7F38015}" sibTransId="{EB669172-878F-4A58-AB2E-37D57FA510CB}"/>
    <dgm:cxn modelId="{B8F7D700-F006-4EE4-97E6-46620921D65F}" srcId="{F37D3FD8-35C3-42F4-BD3B-4864AE888378}" destId="{92657772-35FB-4EFE-91EA-7759FEAE496C}" srcOrd="1" destOrd="0" parTransId="{70427B61-522F-4A13-8E53-D1AA01FC2234}" sibTransId="{D2E88BD8-E76E-40A9-AEF1-CB722D08E1F2}"/>
    <dgm:cxn modelId="{3FD83403-1809-41CD-A1A1-997FF6BE5A9E}" srcId="{0CB14A3B-065A-4057-9DB5-C5A6F936878C}" destId="{B291B66B-1F0A-4143-B260-816730DDBADC}" srcOrd="0" destOrd="0" parTransId="{6F19BF98-B2BD-4499-A16B-C9D7DF5EF8AD}" sibTransId="{9FD5845C-AFFB-43F9-8E52-D039972B8D08}"/>
    <dgm:cxn modelId="{7623F104-453D-4BFA-B738-767D6F8E32F4}" srcId="{F37D3FD8-35C3-42F4-BD3B-4864AE888378}" destId="{FF8D289A-48BD-401C-A2DF-3B8EFB7823C9}" srcOrd="0" destOrd="0" parTransId="{323B0C04-4F4B-4D52-9C82-77F342778385}" sibTransId="{8DADF06B-682A-43B0-8055-28DE5DF6F1AD}"/>
    <dgm:cxn modelId="{E9C0E606-871E-4ACD-8184-62F6F8957ABF}" type="presOf" srcId="{48B3CDB7-FD36-4AA7-9E80-88BF6CB47271}" destId="{666CB598-F2E6-424E-BB41-65C9D166B734}" srcOrd="0" destOrd="2" presId="urn:microsoft.com/office/officeart/2005/8/layout/chevron2"/>
    <dgm:cxn modelId="{A6F7C20C-E5C6-498F-A381-C156F59E3714}" type="presOf" srcId="{92657772-35FB-4EFE-91EA-7759FEAE496C}" destId="{BED853FF-01AB-4366-AD02-28FE2C8E6982}" srcOrd="0" destOrd="1" presId="urn:microsoft.com/office/officeart/2005/8/layout/chevron2"/>
    <dgm:cxn modelId="{14F52411-1BD5-4C4F-BFCE-64A175C0C0A9}" srcId="{B291B66B-1F0A-4143-B260-816730DDBADC}" destId="{414C0B1A-77D6-4F4A-B68D-AAD4393D4128}" srcOrd="0" destOrd="0" parTransId="{0D39E8F0-BCE3-43B6-A1F2-D01F8E9251DE}" sibTransId="{FECD1FB9-DD6D-4E65-9234-043F6EF5A670}"/>
    <dgm:cxn modelId="{71DAA119-E707-4FB2-A0B4-CD6677CCC5EC}" type="presOf" srcId="{E4AC4E63-9A06-448C-A519-F4EFBB724CBF}" destId="{00B4FDF9-1B3C-43B6-B753-B1D368710C1F}" srcOrd="0" destOrd="2" presId="urn:microsoft.com/office/officeart/2005/8/layout/chevron2"/>
    <dgm:cxn modelId="{43537C1F-5202-469B-8ED0-725BFA8ED3CD}" srcId="{F37D3FD8-35C3-42F4-BD3B-4864AE888378}" destId="{D50136F7-1BFD-40FA-95BA-4611F4974F51}" srcOrd="2" destOrd="0" parTransId="{71498349-132A-4B9B-8C85-63BFC6166953}" sibTransId="{BC38B71E-BBF4-41C1-9007-9D91557FE766}"/>
    <dgm:cxn modelId="{4BF00E26-CB12-44FB-A613-11241FC7337E}" srcId="{936ED20F-FB1F-4ABB-A3B6-602F060EED63}" destId="{BAA47EEB-2D97-4306-A21B-A851364F3EF1}" srcOrd="3" destOrd="0" parTransId="{72584BC6-AD10-4D7C-BE13-E5242926D913}" sibTransId="{CEE1B857-53E8-49F9-ADE7-DC10F928630B}"/>
    <dgm:cxn modelId="{61783929-928A-43D9-8832-BCDBE2A09883}" type="presOf" srcId="{F37D3FD8-35C3-42F4-BD3B-4864AE888378}" destId="{E1B28A7C-8D06-4D8F-A583-2FF6EC253645}" srcOrd="0" destOrd="0" presId="urn:microsoft.com/office/officeart/2005/8/layout/chevron2"/>
    <dgm:cxn modelId="{5D497D33-0FA1-47B4-8BAA-36AF6E39DF35}" type="presOf" srcId="{A41EFC1E-B023-45C3-B955-BAC18F441CC5}" destId="{C92F2F08-D8B8-4EDE-850B-DF4B6BA6ED95}" srcOrd="0" destOrd="1" presId="urn:microsoft.com/office/officeart/2005/8/layout/chevron2"/>
    <dgm:cxn modelId="{F5E2F833-AEEF-4CE8-8BBC-149E16E3D54A}" type="presOf" srcId="{B291B66B-1F0A-4143-B260-816730DDBADC}" destId="{8DA3A49E-F5A1-4163-8B6F-B7A4A95598D1}" srcOrd="0" destOrd="0" presId="urn:microsoft.com/office/officeart/2005/8/layout/chevron2"/>
    <dgm:cxn modelId="{9A7D7941-DA92-4EBD-B92E-FD0AD6D40693}" srcId="{B291B66B-1F0A-4143-B260-816730DDBADC}" destId="{DD5B58F3-51E9-4FBB-85BF-6E4090DF965A}" srcOrd="4" destOrd="0" parTransId="{FC2D7C14-0CAB-47E5-B9CD-11DCF121537D}" sibTransId="{79B38B19-FB92-4DAF-980F-052205DB6425}"/>
    <dgm:cxn modelId="{3D7DE342-6C99-486C-BEFB-E117BD386714}" srcId="{036B9A29-1544-4EC7-9B55-071981109A14}" destId="{E4AC4E63-9A06-448C-A519-F4EFBB724CBF}" srcOrd="2" destOrd="0" parTransId="{1C9A41F9-E15A-48CF-B188-3C7938A382F6}" sibTransId="{6B532C7F-1A67-4645-908F-9210B4722930}"/>
    <dgm:cxn modelId="{56845C45-0584-434A-B6C3-CC5914B115D9}" type="presOf" srcId="{414C0B1A-77D6-4F4A-B68D-AAD4393D4128}" destId="{C92F2F08-D8B8-4EDE-850B-DF4B6BA6ED95}" srcOrd="0" destOrd="0" presId="urn:microsoft.com/office/officeart/2005/8/layout/chevron2"/>
    <dgm:cxn modelId="{9607B947-4892-4FD4-816D-D2F597C3E3B4}" srcId="{0CB14A3B-065A-4057-9DB5-C5A6F936878C}" destId="{F37D3FD8-35C3-42F4-BD3B-4864AE888378}" srcOrd="2" destOrd="0" parTransId="{BC785EC4-A396-4BA9-B3FD-8857C209456A}" sibTransId="{10D53196-9ED8-4646-8BDC-AF3ECE828F94}"/>
    <dgm:cxn modelId="{00355A49-B268-4FB3-8E72-167BF12912D1}" type="presOf" srcId="{936ED20F-FB1F-4ABB-A3B6-602F060EED63}" destId="{6533A7EF-84DA-44D2-A09A-0A9BD1E0378D}" srcOrd="0" destOrd="0" presId="urn:microsoft.com/office/officeart/2005/8/layout/chevron2"/>
    <dgm:cxn modelId="{3AA69D4A-0A6B-41D6-B02C-6A2A6D704BDA}" type="presOf" srcId="{ED4FDF40-F353-46AE-9F35-5D965BD8D168}" destId="{C92F2F08-D8B8-4EDE-850B-DF4B6BA6ED95}" srcOrd="0" destOrd="2" presId="urn:microsoft.com/office/officeart/2005/8/layout/chevron2"/>
    <dgm:cxn modelId="{76EC6F63-836E-4410-9829-8FD7C2186951}" type="presOf" srcId="{FF8D289A-48BD-401C-A2DF-3B8EFB7823C9}" destId="{BED853FF-01AB-4366-AD02-28FE2C8E6982}" srcOrd="0" destOrd="0" presId="urn:microsoft.com/office/officeart/2005/8/layout/chevron2"/>
    <dgm:cxn modelId="{106C276C-F6FD-4F2A-B2E7-BE3175CB7B38}" srcId="{B291B66B-1F0A-4143-B260-816730DDBADC}" destId="{6FF642C5-43E2-4173-B0F9-6C71DBB962E2}" srcOrd="3" destOrd="0" parTransId="{48126876-454F-4B99-8F7D-F78B8182C845}" sibTransId="{F0E40AD2-4D2E-4688-B095-9F2BA85074F8}"/>
    <dgm:cxn modelId="{25786071-72C5-4137-8AF7-B7D8010CE623}" type="presOf" srcId="{036B9A29-1544-4EC7-9B55-071981109A14}" destId="{705EA5F4-EC02-46D3-825C-746705FFAB4F}" srcOrd="0" destOrd="0" presId="urn:microsoft.com/office/officeart/2005/8/layout/chevron2"/>
    <dgm:cxn modelId="{D05ED372-A12E-4794-B053-6772626D8FCE}" type="presOf" srcId="{53650E48-CF61-4BA6-ACE5-6796B88A30B5}" destId="{00B4FDF9-1B3C-43B6-B753-B1D368710C1F}" srcOrd="0" destOrd="1" presId="urn:microsoft.com/office/officeart/2005/8/layout/chevron2"/>
    <dgm:cxn modelId="{97C70073-C89D-48AE-B4D4-558C5852C6B1}" srcId="{036B9A29-1544-4EC7-9B55-071981109A14}" destId="{53650E48-CF61-4BA6-ACE5-6796B88A30B5}" srcOrd="1" destOrd="0" parTransId="{5DA480E8-5249-47DB-81AD-A706A9500986}" sibTransId="{EC1D4D62-DE38-47C8-B422-93E6EBF50C6B}"/>
    <dgm:cxn modelId="{28962E7C-5AE5-4416-87DF-019C939DEF63}" type="presOf" srcId="{6FF642C5-43E2-4173-B0F9-6C71DBB962E2}" destId="{C92F2F08-D8B8-4EDE-850B-DF4B6BA6ED95}" srcOrd="0" destOrd="3" presId="urn:microsoft.com/office/officeart/2005/8/layout/chevron2"/>
    <dgm:cxn modelId="{87326288-0336-46DD-9437-285B3EECAB8D}" type="presOf" srcId="{F69BC3AD-2EB9-4667-8A0F-374600E49F15}" destId="{666CB598-F2E6-424E-BB41-65C9D166B734}" srcOrd="0" destOrd="0" presId="urn:microsoft.com/office/officeart/2005/8/layout/chevron2"/>
    <dgm:cxn modelId="{14C4A893-6507-42A0-9B7B-2D3703D9F022}" srcId="{B291B66B-1F0A-4143-B260-816730DDBADC}" destId="{ED4FDF40-F353-46AE-9F35-5D965BD8D168}" srcOrd="2" destOrd="0" parTransId="{6AD5F98F-6F0E-46B3-8AF2-73BACDD35C24}" sibTransId="{5545559C-4ADF-4C2E-9F46-03F6A9C6AB24}"/>
    <dgm:cxn modelId="{F13E6E9E-7E7A-4683-9760-4B8E038EB1F1}" srcId="{0CB14A3B-065A-4057-9DB5-C5A6F936878C}" destId="{036B9A29-1544-4EC7-9B55-071981109A14}" srcOrd="1" destOrd="0" parTransId="{DB152957-65A4-436F-9767-F1702173DA08}" sibTransId="{CBE2D899-1CD4-442D-A33D-9AE14C4A1483}"/>
    <dgm:cxn modelId="{AD9721B9-E9F2-4C3A-8944-B7F40F8CE943}" type="presOf" srcId="{BAA47EEB-2D97-4306-A21B-A851364F3EF1}" destId="{666CB598-F2E6-424E-BB41-65C9D166B734}" srcOrd="0" destOrd="3" presId="urn:microsoft.com/office/officeart/2005/8/layout/chevron2"/>
    <dgm:cxn modelId="{9DEC42BB-7134-47E4-90F4-9BAB4AB8CBD3}" type="presOf" srcId="{7F411EC1-96DB-4E16-8A82-CE5D2181C7E3}" destId="{666CB598-F2E6-424E-BB41-65C9D166B734}" srcOrd="0" destOrd="1" presId="urn:microsoft.com/office/officeart/2005/8/layout/chevron2"/>
    <dgm:cxn modelId="{8D2E51BE-A736-4391-8DFB-B0C659EE3BC1}" type="presOf" srcId="{DD5B58F3-51E9-4FBB-85BF-6E4090DF965A}" destId="{C92F2F08-D8B8-4EDE-850B-DF4B6BA6ED95}" srcOrd="0" destOrd="4" presId="urn:microsoft.com/office/officeart/2005/8/layout/chevron2"/>
    <dgm:cxn modelId="{EFF254BE-C1DA-49EE-97C0-501ED956800F}" srcId="{0CB14A3B-065A-4057-9DB5-C5A6F936878C}" destId="{936ED20F-FB1F-4ABB-A3B6-602F060EED63}" srcOrd="3" destOrd="0" parTransId="{6D959FDD-E31D-4395-B624-643238FA2226}" sibTransId="{02F67A5E-8DAC-4610-8DB8-C3940D1CE132}"/>
    <dgm:cxn modelId="{BD0E0DC6-0553-4A5C-989A-87D0A401D356}" srcId="{B291B66B-1F0A-4143-B260-816730DDBADC}" destId="{A41EFC1E-B023-45C3-B955-BAC18F441CC5}" srcOrd="1" destOrd="0" parTransId="{1AD3F066-42BA-4A33-9A09-7F5EB3CC402F}" sibTransId="{B25B2B11-06F9-4021-883D-F0183638D963}"/>
    <dgm:cxn modelId="{F205A7CB-8702-4712-8F90-11524763C995}" type="presOf" srcId="{0CB14A3B-065A-4057-9DB5-C5A6F936878C}" destId="{599C0E32-B576-4399-AFA3-748CC62634E7}" srcOrd="0" destOrd="0" presId="urn:microsoft.com/office/officeart/2005/8/layout/chevron2"/>
    <dgm:cxn modelId="{B5EA92CD-C650-4614-8B10-C8782416AA49}" srcId="{936ED20F-FB1F-4ABB-A3B6-602F060EED63}" destId="{F69BC3AD-2EB9-4667-8A0F-374600E49F15}" srcOrd="0" destOrd="0" parTransId="{15305001-A3CD-4EC5-99D1-D6AFBA55D5CB}" sibTransId="{3DEA2433-5600-4F8F-BA96-849D466F06FE}"/>
    <dgm:cxn modelId="{B18CFCD4-9D19-49D6-90B8-CA6804C81D67}" srcId="{936ED20F-FB1F-4ABB-A3B6-602F060EED63}" destId="{7F411EC1-96DB-4E16-8A82-CE5D2181C7E3}" srcOrd="1" destOrd="0" parTransId="{018D5BE2-0F5B-4887-9DE0-EEB61926EE4C}" sibTransId="{AD7CFAF0-149C-4823-A51C-43B1722C9CA7}"/>
    <dgm:cxn modelId="{FDF4E9DA-AB7E-41F4-B53B-31C381B05CCC}" srcId="{036B9A29-1544-4EC7-9B55-071981109A14}" destId="{29F3F3DD-6759-4C20-8093-D5B94E967B5A}" srcOrd="0" destOrd="0" parTransId="{65511BE2-AD1F-404D-827B-E96EEC0BACCF}" sibTransId="{6CCE7A64-C50E-4A27-AAB4-CF08BA0F1634}"/>
    <dgm:cxn modelId="{120F7FE3-FCC6-4F82-914B-3F84D8953B0D}" type="presOf" srcId="{29F3F3DD-6759-4C20-8093-D5B94E967B5A}" destId="{00B4FDF9-1B3C-43B6-B753-B1D368710C1F}" srcOrd="0" destOrd="0" presId="urn:microsoft.com/office/officeart/2005/8/layout/chevron2"/>
    <dgm:cxn modelId="{B1C668E8-16AB-42F6-BD65-252DC3E11D5F}" type="presOf" srcId="{D50136F7-1BFD-40FA-95BA-4611F4974F51}" destId="{BED853FF-01AB-4366-AD02-28FE2C8E6982}" srcOrd="0" destOrd="2" presId="urn:microsoft.com/office/officeart/2005/8/layout/chevron2"/>
    <dgm:cxn modelId="{88DB43D8-E750-476B-ADF3-6DB319F95FFB}" type="presParOf" srcId="{599C0E32-B576-4399-AFA3-748CC62634E7}" destId="{6C08CC45-E281-4981-924C-C4BB92058AC6}" srcOrd="0" destOrd="0" presId="urn:microsoft.com/office/officeart/2005/8/layout/chevron2"/>
    <dgm:cxn modelId="{BB263699-7A92-439A-B101-CCEAF9C00D8B}" type="presParOf" srcId="{6C08CC45-E281-4981-924C-C4BB92058AC6}" destId="{8DA3A49E-F5A1-4163-8B6F-B7A4A95598D1}" srcOrd="0" destOrd="0" presId="urn:microsoft.com/office/officeart/2005/8/layout/chevron2"/>
    <dgm:cxn modelId="{8C4C1F5E-F1C4-445D-8636-FA32E0A6C752}" type="presParOf" srcId="{6C08CC45-E281-4981-924C-C4BB92058AC6}" destId="{C92F2F08-D8B8-4EDE-850B-DF4B6BA6ED95}" srcOrd="1" destOrd="0" presId="urn:microsoft.com/office/officeart/2005/8/layout/chevron2"/>
    <dgm:cxn modelId="{0B03634E-8EEC-481E-BDBA-4E41F4DF44E2}" type="presParOf" srcId="{599C0E32-B576-4399-AFA3-748CC62634E7}" destId="{B0F2CFD5-DF46-4AE5-B896-863BEC1E20A5}" srcOrd="1" destOrd="0" presId="urn:microsoft.com/office/officeart/2005/8/layout/chevron2"/>
    <dgm:cxn modelId="{9C8122E7-3921-477D-B528-2AF2961CE24D}" type="presParOf" srcId="{599C0E32-B576-4399-AFA3-748CC62634E7}" destId="{31319C70-B92F-4023-8CEA-86FB0EBDD808}" srcOrd="2" destOrd="0" presId="urn:microsoft.com/office/officeart/2005/8/layout/chevron2"/>
    <dgm:cxn modelId="{ECC9392D-5329-4C5E-A370-DEE4D1B1C4C4}" type="presParOf" srcId="{31319C70-B92F-4023-8CEA-86FB0EBDD808}" destId="{705EA5F4-EC02-46D3-825C-746705FFAB4F}" srcOrd="0" destOrd="0" presId="urn:microsoft.com/office/officeart/2005/8/layout/chevron2"/>
    <dgm:cxn modelId="{588368E8-9A1F-4F4E-BFA1-5060182C13C7}" type="presParOf" srcId="{31319C70-B92F-4023-8CEA-86FB0EBDD808}" destId="{00B4FDF9-1B3C-43B6-B753-B1D368710C1F}" srcOrd="1" destOrd="0" presId="urn:microsoft.com/office/officeart/2005/8/layout/chevron2"/>
    <dgm:cxn modelId="{04AB841B-F258-4A84-A9B0-0B7131F21B49}" type="presParOf" srcId="{599C0E32-B576-4399-AFA3-748CC62634E7}" destId="{E7B4EDF0-E300-46A8-BD85-7D240DC8D93A}" srcOrd="3" destOrd="0" presId="urn:microsoft.com/office/officeart/2005/8/layout/chevron2"/>
    <dgm:cxn modelId="{D036C449-9FDB-48D6-9C9C-EE73741AFDAF}" type="presParOf" srcId="{599C0E32-B576-4399-AFA3-748CC62634E7}" destId="{B981DC68-400E-42D7-8DAC-1FB154009194}" srcOrd="4" destOrd="0" presId="urn:microsoft.com/office/officeart/2005/8/layout/chevron2"/>
    <dgm:cxn modelId="{B200FF3F-BC07-403A-9D33-28F745C39AF1}" type="presParOf" srcId="{B981DC68-400E-42D7-8DAC-1FB154009194}" destId="{E1B28A7C-8D06-4D8F-A583-2FF6EC253645}" srcOrd="0" destOrd="0" presId="urn:microsoft.com/office/officeart/2005/8/layout/chevron2"/>
    <dgm:cxn modelId="{EEC15D2C-6972-4C19-92CA-F11A20BA8560}" type="presParOf" srcId="{B981DC68-400E-42D7-8DAC-1FB154009194}" destId="{BED853FF-01AB-4366-AD02-28FE2C8E6982}" srcOrd="1" destOrd="0" presId="urn:microsoft.com/office/officeart/2005/8/layout/chevron2"/>
    <dgm:cxn modelId="{3151962C-052E-423D-B1FF-78EAA0335EEC}" type="presParOf" srcId="{599C0E32-B576-4399-AFA3-748CC62634E7}" destId="{A1989EC0-EA47-4BF6-B10B-59B90AC9B5E9}" srcOrd="5" destOrd="0" presId="urn:microsoft.com/office/officeart/2005/8/layout/chevron2"/>
    <dgm:cxn modelId="{BA7C5B40-B4E6-4704-9C32-AC170363DF9E}" type="presParOf" srcId="{599C0E32-B576-4399-AFA3-748CC62634E7}" destId="{2B820255-2AB2-4FC5-B487-5612AC270AA8}" srcOrd="6" destOrd="0" presId="urn:microsoft.com/office/officeart/2005/8/layout/chevron2"/>
    <dgm:cxn modelId="{AD461078-72F0-41C9-9877-1428F521ED80}" type="presParOf" srcId="{2B820255-2AB2-4FC5-B487-5612AC270AA8}" destId="{6533A7EF-84DA-44D2-A09A-0A9BD1E0378D}" srcOrd="0" destOrd="0" presId="urn:microsoft.com/office/officeart/2005/8/layout/chevron2"/>
    <dgm:cxn modelId="{3D81FB1A-E00D-4E3C-8CE1-E4F81970B33D}" type="presParOf" srcId="{2B820255-2AB2-4FC5-B487-5612AC270AA8}" destId="{666CB598-F2E6-424E-BB41-65C9D166B73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B14A3B-065A-4057-9DB5-C5A6F936878C}" type="doc">
      <dgm:prSet loTypeId="urn:microsoft.com/office/officeart/2005/8/layout/chevron2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036B9A29-1544-4EC7-9B55-071981109A14}">
      <dgm:prSet phldrT="[Texto]" custT="1"/>
      <dgm:spPr/>
      <dgm:t>
        <a:bodyPr/>
        <a:lstStyle/>
        <a:p>
          <a:endParaRPr lang="es-ES" sz="2000" b="1" dirty="0"/>
        </a:p>
        <a:p>
          <a:r>
            <a:rPr lang="es-ES" sz="2000" b="1" dirty="0" err="1"/>
            <a:t>Relacio-nar</a:t>
          </a:r>
          <a:endParaRPr lang="es-ES" sz="2000" b="1" dirty="0"/>
        </a:p>
      </dgm:t>
    </dgm:pt>
    <dgm:pt modelId="{DB152957-65A4-436F-9767-F1702173DA08}" type="parTrans" cxnId="{F13E6E9E-7E7A-4683-9760-4B8E038EB1F1}">
      <dgm:prSet/>
      <dgm:spPr/>
      <dgm:t>
        <a:bodyPr/>
        <a:lstStyle/>
        <a:p>
          <a:endParaRPr lang="es-ES"/>
        </a:p>
      </dgm:t>
    </dgm:pt>
    <dgm:pt modelId="{CBE2D899-1CD4-442D-A33D-9AE14C4A1483}" type="sibTrans" cxnId="{F13E6E9E-7E7A-4683-9760-4B8E038EB1F1}">
      <dgm:prSet/>
      <dgm:spPr/>
      <dgm:t>
        <a:bodyPr/>
        <a:lstStyle/>
        <a:p>
          <a:endParaRPr lang="es-ES"/>
        </a:p>
      </dgm:t>
    </dgm:pt>
    <dgm:pt modelId="{8F33A470-D44E-491D-8540-A494642822AC}">
      <dgm:prSet phldrT="[Texto]" custT="1"/>
      <dgm:spPr/>
      <dgm:t>
        <a:bodyPr/>
        <a:lstStyle/>
        <a:p>
          <a:r>
            <a:rPr lang="es-ES" altLang="es-ES" sz="1300" b="0" dirty="0">
              <a:latin typeface="Tahoma" panose="020B0604030504040204" pitchFamily="34" charset="0"/>
            </a:rPr>
            <a:t>Con otros textos conocidos.</a:t>
          </a:r>
          <a:endParaRPr lang="es-ES" sz="1300" dirty="0"/>
        </a:p>
      </dgm:t>
    </dgm:pt>
    <dgm:pt modelId="{4F87269C-FA9E-4664-9650-E58728BBB03C}" type="parTrans" cxnId="{951AF56A-9751-4ADF-9C57-4A69AAF0F238}">
      <dgm:prSet/>
      <dgm:spPr/>
      <dgm:t>
        <a:bodyPr/>
        <a:lstStyle/>
        <a:p>
          <a:endParaRPr lang="es-ES"/>
        </a:p>
      </dgm:t>
    </dgm:pt>
    <dgm:pt modelId="{FED3A9D3-3A66-48A9-A7EC-5BD91C69B7E1}" type="sibTrans" cxnId="{951AF56A-9751-4ADF-9C57-4A69AAF0F238}">
      <dgm:prSet/>
      <dgm:spPr/>
      <dgm:t>
        <a:bodyPr/>
        <a:lstStyle/>
        <a:p>
          <a:endParaRPr lang="es-ES"/>
        </a:p>
      </dgm:t>
    </dgm:pt>
    <dgm:pt modelId="{53650E48-CF61-4BA6-ACE5-6796B88A30B5}">
      <dgm:prSet phldrT="[Texto]" custT="1"/>
      <dgm:spPr/>
      <dgm:t>
        <a:bodyPr/>
        <a:lstStyle/>
        <a:p>
          <a:r>
            <a:rPr lang="es-ES" altLang="es-ES" sz="1300" b="0" dirty="0">
              <a:latin typeface="Tahoma" panose="020B0604030504040204" pitchFamily="34" charset="0"/>
            </a:rPr>
            <a:t>Con nuestras tradiciones y culturas.</a:t>
          </a:r>
          <a:endParaRPr lang="es-ES" sz="1300" dirty="0"/>
        </a:p>
      </dgm:t>
    </dgm:pt>
    <dgm:pt modelId="{5DA480E8-5249-47DB-81AD-A706A9500986}" type="parTrans" cxnId="{97C70073-C89D-48AE-B4D4-558C5852C6B1}">
      <dgm:prSet/>
      <dgm:spPr/>
      <dgm:t>
        <a:bodyPr/>
        <a:lstStyle/>
        <a:p>
          <a:endParaRPr lang="es-ES"/>
        </a:p>
      </dgm:t>
    </dgm:pt>
    <dgm:pt modelId="{EC1D4D62-DE38-47C8-B422-93E6EBF50C6B}" type="sibTrans" cxnId="{97C70073-C89D-48AE-B4D4-558C5852C6B1}">
      <dgm:prSet/>
      <dgm:spPr/>
      <dgm:t>
        <a:bodyPr/>
        <a:lstStyle/>
        <a:p>
          <a:endParaRPr lang="es-ES"/>
        </a:p>
      </dgm:t>
    </dgm:pt>
    <dgm:pt modelId="{F37D3FD8-35C3-42F4-BD3B-4864AE888378}">
      <dgm:prSet phldrT="[Texto]" custT="1"/>
      <dgm:spPr/>
      <dgm:t>
        <a:bodyPr/>
        <a:lstStyle/>
        <a:p>
          <a:r>
            <a:rPr lang="es-ES" sz="2000" b="1" dirty="0"/>
            <a:t>Con-</a:t>
          </a:r>
          <a:r>
            <a:rPr lang="es-ES" sz="2000" b="1" dirty="0" err="1"/>
            <a:t>cluir</a:t>
          </a:r>
          <a:endParaRPr lang="es-ES" sz="2000" b="1" dirty="0"/>
        </a:p>
      </dgm:t>
    </dgm:pt>
    <dgm:pt modelId="{BC785EC4-A396-4BA9-B3FD-8857C209456A}" type="parTrans" cxnId="{9607B947-4892-4FD4-816D-D2F597C3E3B4}">
      <dgm:prSet/>
      <dgm:spPr/>
      <dgm:t>
        <a:bodyPr/>
        <a:lstStyle/>
        <a:p>
          <a:endParaRPr lang="es-ES"/>
        </a:p>
      </dgm:t>
    </dgm:pt>
    <dgm:pt modelId="{10D53196-9ED8-4646-8BDC-AF3ECE828F94}" type="sibTrans" cxnId="{9607B947-4892-4FD4-816D-D2F597C3E3B4}">
      <dgm:prSet/>
      <dgm:spPr/>
      <dgm:t>
        <a:bodyPr/>
        <a:lstStyle/>
        <a:p>
          <a:endParaRPr lang="es-ES"/>
        </a:p>
      </dgm:t>
    </dgm:pt>
    <dgm:pt modelId="{7F411EC1-96DB-4E16-8A82-CE5D2181C7E3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altLang="es-ES" sz="14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Recontar con nuestras palabras el texto leído</a:t>
          </a:r>
          <a:r>
            <a:rPr lang="es-EC" altLang="es-ES" sz="14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  <a:endParaRPr lang="es-ES" sz="1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18D5BE2-0F5B-4887-9DE0-EEB61926EE4C}" type="parTrans" cxnId="{B18CFCD4-9D19-49D6-90B8-CA6804C81D67}">
      <dgm:prSet/>
      <dgm:spPr/>
      <dgm:t>
        <a:bodyPr/>
        <a:lstStyle/>
        <a:p>
          <a:endParaRPr lang="es-ES"/>
        </a:p>
      </dgm:t>
    </dgm:pt>
    <dgm:pt modelId="{AD7CFAF0-149C-4823-A51C-43B1722C9CA7}" type="sibTrans" cxnId="{B18CFCD4-9D19-49D6-90B8-CA6804C81D67}">
      <dgm:prSet/>
      <dgm:spPr/>
      <dgm:t>
        <a:bodyPr/>
        <a:lstStyle/>
        <a:p>
          <a:endParaRPr lang="es-ES"/>
        </a:p>
      </dgm:t>
    </dgm:pt>
    <dgm:pt modelId="{BAA47EEB-2D97-4306-A21B-A851364F3EF1}">
      <dgm:prSet phldrT="[Texto]"/>
      <dgm:spPr/>
      <dgm:t>
        <a:bodyPr/>
        <a:lstStyle/>
        <a:p>
          <a:pPr>
            <a:buFontTx/>
            <a:buNone/>
          </a:pPr>
          <a:endParaRPr lang="es-ES" sz="1100" dirty="0"/>
        </a:p>
      </dgm:t>
    </dgm:pt>
    <dgm:pt modelId="{72584BC6-AD10-4D7C-BE13-E5242926D913}" type="parTrans" cxnId="{4BF00E26-CB12-44FB-A613-11241FC7337E}">
      <dgm:prSet/>
      <dgm:spPr/>
      <dgm:t>
        <a:bodyPr/>
        <a:lstStyle/>
        <a:p>
          <a:endParaRPr lang="es-ES"/>
        </a:p>
      </dgm:t>
    </dgm:pt>
    <dgm:pt modelId="{CEE1B857-53E8-49F9-ADE7-DC10F928630B}" type="sibTrans" cxnId="{4BF00E26-CB12-44FB-A613-11241FC7337E}">
      <dgm:prSet/>
      <dgm:spPr/>
      <dgm:t>
        <a:bodyPr/>
        <a:lstStyle/>
        <a:p>
          <a:endParaRPr lang="es-ES"/>
        </a:p>
      </dgm:t>
    </dgm:pt>
    <dgm:pt modelId="{83D8EE6F-011A-417F-B7FE-DBB6B0ADB219}">
      <dgm:prSet phldrT="[Texto]" custT="1"/>
      <dgm:spPr/>
      <dgm:t>
        <a:bodyPr/>
        <a:lstStyle/>
        <a:p>
          <a:r>
            <a:rPr lang="es-ES" altLang="es-ES" sz="1300" b="0" dirty="0">
              <a:latin typeface="Tahoma" panose="020B0604030504040204" pitchFamily="34" charset="0"/>
            </a:rPr>
            <a:t>Respetar los signos de puntuación.</a:t>
          </a:r>
          <a:endParaRPr lang="es-ES" sz="1300" b="0" dirty="0"/>
        </a:p>
      </dgm:t>
    </dgm:pt>
    <dgm:pt modelId="{86CB3D4F-FFCB-4314-840A-1ADC37C882AD}" type="parTrans" cxnId="{2BC1B840-B181-454E-9D99-C639C5927D7A}">
      <dgm:prSet/>
      <dgm:spPr/>
      <dgm:t>
        <a:bodyPr/>
        <a:lstStyle/>
        <a:p>
          <a:endParaRPr lang="es-ES"/>
        </a:p>
      </dgm:t>
    </dgm:pt>
    <dgm:pt modelId="{71365F91-1EAC-43B2-9625-145A4A68298E}" type="sibTrans" cxnId="{2BC1B840-B181-454E-9D99-C639C5927D7A}">
      <dgm:prSet/>
      <dgm:spPr/>
      <dgm:t>
        <a:bodyPr/>
        <a:lstStyle/>
        <a:p>
          <a:endParaRPr lang="es-ES"/>
        </a:p>
      </dgm:t>
    </dgm:pt>
    <dgm:pt modelId="{936ED20F-FB1F-4ABB-A3B6-602F060EED63}">
      <dgm:prSet phldrT="[Texto]" custT="1"/>
      <dgm:spPr/>
      <dgm:t>
        <a:bodyPr/>
        <a:lstStyle/>
        <a:p>
          <a:r>
            <a:rPr lang="es-ES" sz="2000" b="1" dirty="0" err="1"/>
            <a:t>Recon-tar</a:t>
          </a:r>
          <a:endParaRPr lang="es-ES" sz="2000" b="1" dirty="0"/>
        </a:p>
      </dgm:t>
    </dgm:pt>
    <dgm:pt modelId="{6D959FDD-E31D-4395-B624-643238FA2226}" type="parTrans" cxnId="{EFF254BE-C1DA-49EE-97C0-501ED956800F}">
      <dgm:prSet/>
      <dgm:spPr/>
      <dgm:t>
        <a:bodyPr/>
        <a:lstStyle/>
        <a:p>
          <a:endParaRPr lang="es-ES"/>
        </a:p>
      </dgm:t>
    </dgm:pt>
    <dgm:pt modelId="{02F67A5E-8DAC-4610-8DB8-C3940D1CE132}" type="sibTrans" cxnId="{EFF254BE-C1DA-49EE-97C0-501ED956800F}">
      <dgm:prSet/>
      <dgm:spPr/>
      <dgm:t>
        <a:bodyPr/>
        <a:lstStyle/>
        <a:p>
          <a:endParaRPr lang="es-ES"/>
        </a:p>
      </dgm:t>
    </dgm:pt>
    <dgm:pt modelId="{FF8D289A-48BD-401C-A2DF-3B8EFB7823C9}">
      <dgm:prSet custT="1"/>
      <dgm:spPr/>
      <dgm:t>
        <a:bodyPr/>
        <a:lstStyle/>
        <a:p>
          <a:r>
            <a:rPr lang="es-ES" sz="1500" dirty="0">
              <a:latin typeface="Tohama"/>
            </a:rPr>
            <a:t>¿Qué quiso decir el texto en el tiempo en que fue escrito y qué quiere decirnos ahora?</a:t>
          </a:r>
        </a:p>
      </dgm:t>
    </dgm:pt>
    <dgm:pt modelId="{323B0C04-4F4B-4D52-9C82-77F342778385}" type="parTrans" cxnId="{7623F104-453D-4BFA-B738-767D6F8E32F4}">
      <dgm:prSet/>
      <dgm:spPr/>
      <dgm:t>
        <a:bodyPr/>
        <a:lstStyle/>
        <a:p>
          <a:endParaRPr lang="es-ES"/>
        </a:p>
      </dgm:t>
    </dgm:pt>
    <dgm:pt modelId="{8DADF06B-682A-43B0-8055-28DE5DF6F1AD}" type="sibTrans" cxnId="{7623F104-453D-4BFA-B738-767D6F8E32F4}">
      <dgm:prSet/>
      <dgm:spPr/>
      <dgm:t>
        <a:bodyPr/>
        <a:lstStyle/>
        <a:p>
          <a:endParaRPr lang="es-ES"/>
        </a:p>
      </dgm:t>
    </dgm:pt>
    <dgm:pt modelId="{D50136F7-1BFD-40FA-95BA-4611F4974F51}">
      <dgm:prSet/>
      <dgm:spPr/>
      <dgm:t>
        <a:bodyPr/>
        <a:lstStyle/>
        <a:p>
          <a:endParaRPr lang="es-ES" sz="1300" dirty="0"/>
        </a:p>
      </dgm:t>
    </dgm:pt>
    <dgm:pt modelId="{71498349-132A-4B9B-8C85-63BFC6166953}" type="parTrans" cxnId="{43537C1F-5202-469B-8ED0-725BFA8ED3CD}">
      <dgm:prSet/>
      <dgm:spPr/>
      <dgm:t>
        <a:bodyPr/>
        <a:lstStyle/>
        <a:p>
          <a:endParaRPr lang="es-ES"/>
        </a:p>
      </dgm:t>
    </dgm:pt>
    <dgm:pt modelId="{BC38B71E-BBF4-41C1-9007-9D91557FE766}" type="sibTrans" cxnId="{43537C1F-5202-469B-8ED0-725BFA8ED3CD}">
      <dgm:prSet/>
      <dgm:spPr/>
      <dgm:t>
        <a:bodyPr/>
        <a:lstStyle/>
        <a:p>
          <a:endParaRPr lang="es-ES"/>
        </a:p>
      </dgm:t>
    </dgm:pt>
    <dgm:pt modelId="{F69BC3AD-2EB9-4667-8A0F-374600E49F15}">
      <dgm:prSet phldrT="[Texto]"/>
      <dgm:spPr/>
      <dgm:t>
        <a:bodyPr/>
        <a:lstStyle/>
        <a:p>
          <a:pPr>
            <a:buFontTx/>
            <a:buNone/>
          </a:pPr>
          <a:endParaRPr lang="es-ES" sz="1100" dirty="0"/>
        </a:p>
      </dgm:t>
    </dgm:pt>
    <dgm:pt modelId="{15305001-A3CD-4EC5-99D1-D6AFBA55D5CB}" type="parTrans" cxnId="{B5EA92CD-C650-4614-8B10-C8782416AA49}">
      <dgm:prSet/>
      <dgm:spPr/>
      <dgm:t>
        <a:bodyPr/>
        <a:lstStyle/>
        <a:p>
          <a:endParaRPr lang="es-ES"/>
        </a:p>
      </dgm:t>
    </dgm:pt>
    <dgm:pt modelId="{3DEA2433-5600-4F8F-BA96-849D466F06FE}" type="sibTrans" cxnId="{B5EA92CD-C650-4614-8B10-C8782416AA49}">
      <dgm:prSet/>
      <dgm:spPr/>
      <dgm:t>
        <a:bodyPr/>
        <a:lstStyle/>
        <a:p>
          <a:endParaRPr lang="es-ES"/>
        </a:p>
      </dgm:t>
    </dgm:pt>
    <dgm:pt modelId="{E4AC4E63-9A06-448C-A519-F4EFBB724CBF}">
      <dgm:prSet phldrT="[Texto]" custT="1"/>
      <dgm:spPr/>
      <dgm:t>
        <a:bodyPr/>
        <a:lstStyle/>
        <a:p>
          <a:r>
            <a:rPr lang="es-ES" altLang="es-ES" sz="1300" b="0" dirty="0">
              <a:latin typeface="Tahoma" panose="020B0604030504040204" pitchFamily="34" charset="0"/>
            </a:rPr>
            <a:t>Con nuestra realidad social.</a:t>
          </a:r>
          <a:endParaRPr lang="es-ES" sz="1300" dirty="0"/>
        </a:p>
      </dgm:t>
    </dgm:pt>
    <dgm:pt modelId="{1C9A41F9-E15A-48CF-B188-3C7938A382F6}" type="parTrans" cxnId="{3D7DE342-6C99-486C-BEFB-E117BD386714}">
      <dgm:prSet/>
      <dgm:spPr/>
      <dgm:t>
        <a:bodyPr/>
        <a:lstStyle/>
        <a:p>
          <a:endParaRPr lang="es-ES"/>
        </a:p>
      </dgm:t>
    </dgm:pt>
    <dgm:pt modelId="{6B532C7F-1A67-4645-908F-9210B4722930}" type="sibTrans" cxnId="{3D7DE342-6C99-486C-BEFB-E117BD386714}">
      <dgm:prSet/>
      <dgm:spPr/>
      <dgm:t>
        <a:bodyPr/>
        <a:lstStyle/>
        <a:p>
          <a:endParaRPr lang="es-ES"/>
        </a:p>
      </dgm:t>
    </dgm:pt>
    <dgm:pt modelId="{48B3CDB7-FD36-4AA7-9E80-88BF6CB47271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Capacidad de reinventar un texto nuevo para hoy, sin perder la fidelidad al mensaje.</a:t>
          </a:r>
        </a:p>
      </dgm:t>
    </dgm:pt>
    <dgm:pt modelId="{CE3C929F-E494-4973-B29D-3B7DE7F38015}" type="parTrans" cxnId="{B01E1C00-7B4A-40FC-9AAD-865D33AD963F}">
      <dgm:prSet/>
      <dgm:spPr/>
      <dgm:t>
        <a:bodyPr/>
        <a:lstStyle/>
        <a:p>
          <a:endParaRPr lang="es-ES"/>
        </a:p>
      </dgm:t>
    </dgm:pt>
    <dgm:pt modelId="{EB669172-878F-4A58-AB2E-37D57FA510CB}" type="sibTrans" cxnId="{B01E1C00-7B4A-40FC-9AAD-865D33AD963F}">
      <dgm:prSet/>
      <dgm:spPr/>
      <dgm:t>
        <a:bodyPr/>
        <a:lstStyle/>
        <a:p>
          <a:endParaRPr lang="es-ES"/>
        </a:p>
      </dgm:t>
    </dgm:pt>
    <dgm:pt modelId="{E30D791B-18BC-4B43-B16C-77180DD40CC4}">
      <dgm:prSet phldrT="[Texto]" custT="1"/>
      <dgm:spPr/>
      <dgm:t>
        <a:bodyPr/>
        <a:lstStyle/>
        <a:p>
          <a:r>
            <a:rPr lang="es-ES" altLang="es-ES" sz="1300" b="0" dirty="0">
              <a:latin typeface="Tahoma" panose="020B0604030504040204" pitchFamily="34" charset="0"/>
            </a:rPr>
            <a:t>Con nuestra vida.</a:t>
          </a:r>
          <a:endParaRPr lang="es-ES" sz="1300" dirty="0"/>
        </a:p>
      </dgm:t>
    </dgm:pt>
    <dgm:pt modelId="{CE0A6F28-4D37-4E47-BA6D-AE0106BBA87F}" type="parTrans" cxnId="{0E7D1393-C33F-46B5-9D61-F0FED9895066}">
      <dgm:prSet/>
      <dgm:spPr/>
      <dgm:t>
        <a:bodyPr/>
        <a:lstStyle/>
        <a:p>
          <a:endParaRPr lang="es-ES"/>
        </a:p>
      </dgm:t>
    </dgm:pt>
    <dgm:pt modelId="{B82C279E-D31E-44F8-82F3-9512878A1919}" type="sibTrans" cxnId="{0E7D1393-C33F-46B5-9D61-F0FED9895066}">
      <dgm:prSet/>
      <dgm:spPr/>
      <dgm:t>
        <a:bodyPr/>
        <a:lstStyle/>
        <a:p>
          <a:endParaRPr lang="es-ES"/>
        </a:p>
      </dgm:t>
    </dgm:pt>
    <dgm:pt modelId="{92C5CC04-F281-449A-B429-62F882208E1C}">
      <dgm:prSet custT="1"/>
      <dgm:spPr/>
      <dgm:t>
        <a:bodyPr/>
        <a:lstStyle/>
        <a:p>
          <a:r>
            <a:rPr lang="es-ES" sz="1500" dirty="0">
              <a:latin typeface="Tohama"/>
            </a:rPr>
            <a:t>¿Qué ha provocado en mí o en la comunidad?</a:t>
          </a:r>
        </a:p>
      </dgm:t>
    </dgm:pt>
    <dgm:pt modelId="{5B9DC385-783E-4FFA-812E-6DF00D0E3F0C}" type="parTrans" cxnId="{4331C6CC-5A0A-459C-8692-8EF1B1DA3CFF}">
      <dgm:prSet/>
      <dgm:spPr/>
      <dgm:t>
        <a:bodyPr/>
        <a:lstStyle/>
        <a:p>
          <a:endParaRPr lang="es-ES"/>
        </a:p>
      </dgm:t>
    </dgm:pt>
    <dgm:pt modelId="{B38D2923-8F0C-4B64-86A3-5DD1411D1512}" type="sibTrans" cxnId="{4331C6CC-5A0A-459C-8692-8EF1B1DA3CFF}">
      <dgm:prSet/>
      <dgm:spPr/>
      <dgm:t>
        <a:bodyPr/>
        <a:lstStyle/>
        <a:p>
          <a:endParaRPr lang="es-ES"/>
        </a:p>
      </dgm:t>
    </dgm:pt>
    <dgm:pt modelId="{C79E05C0-3F36-428C-AEBA-CB23ED0A419C}">
      <dgm:prSet phldrT="[Texto]" custT="1"/>
      <dgm:spPr/>
      <dgm:t>
        <a:bodyPr/>
        <a:lstStyle/>
        <a:p>
          <a:r>
            <a:rPr lang="es-ES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¿Qué dice el texto?</a:t>
          </a:r>
        </a:p>
      </dgm:t>
    </dgm:pt>
    <dgm:pt modelId="{5460BA17-1C69-4CE3-9005-5F736F6F495D}" type="parTrans" cxnId="{6CD7B9C0-6372-47D6-A4FE-EF639AEC81ED}">
      <dgm:prSet/>
      <dgm:spPr/>
      <dgm:t>
        <a:bodyPr/>
        <a:lstStyle/>
        <a:p>
          <a:endParaRPr lang="es-ES"/>
        </a:p>
      </dgm:t>
    </dgm:pt>
    <dgm:pt modelId="{E3BADF51-1E58-46DC-875C-5E067827D56A}" type="sibTrans" cxnId="{6CD7B9C0-6372-47D6-A4FE-EF639AEC81ED}">
      <dgm:prSet/>
      <dgm:spPr/>
      <dgm:t>
        <a:bodyPr/>
        <a:lstStyle/>
        <a:p>
          <a:endParaRPr lang="es-ES"/>
        </a:p>
      </dgm:t>
    </dgm:pt>
    <dgm:pt modelId="{CA8C06C5-9B3E-49BB-BFE9-FF2CDE5857A8}">
      <dgm:prSet custT="1"/>
      <dgm:spPr/>
      <dgm:t>
        <a:bodyPr/>
        <a:lstStyle/>
        <a:p>
          <a:r>
            <a:rPr lang="es-ES" sz="1500" dirty="0">
              <a:latin typeface="Tohama"/>
            </a:rPr>
            <a:t>¿Ha modificado nuestra realidad y compromiso?</a:t>
          </a:r>
        </a:p>
      </dgm:t>
    </dgm:pt>
    <dgm:pt modelId="{089E1B27-62BA-423A-B52C-C342A790F01D}" type="parTrans" cxnId="{0833AB1C-2741-49F7-B775-647CB57F21A6}">
      <dgm:prSet/>
      <dgm:spPr/>
      <dgm:t>
        <a:bodyPr/>
        <a:lstStyle/>
        <a:p>
          <a:endParaRPr lang="es-ES"/>
        </a:p>
      </dgm:t>
    </dgm:pt>
    <dgm:pt modelId="{D6B91393-C61D-4099-AA9D-017E6E434CC5}" type="sibTrans" cxnId="{0833AB1C-2741-49F7-B775-647CB57F21A6}">
      <dgm:prSet/>
      <dgm:spPr/>
      <dgm:t>
        <a:bodyPr/>
        <a:lstStyle/>
        <a:p>
          <a:endParaRPr lang="es-ES"/>
        </a:p>
      </dgm:t>
    </dgm:pt>
    <dgm:pt modelId="{7BCB8F7D-F528-4E62-9B90-3B081F8051F2}">
      <dgm:prSet custT="1"/>
      <dgm:spPr/>
      <dgm:t>
        <a:bodyPr/>
        <a:lstStyle/>
        <a:p>
          <a:endParaRPr lang="es-ES" sz="1500" dirty="0">
            <a:latin typeface="Tohama"/>
          </a:endParaRPr>
        </a:p>
      </dgm:t>
    </dgm:pt>
    <dgm:pt modelId="{ECEACC26-07D1-446B-B419-193633CA62FD}" type="parTrans" cxnId="{4BACEB42-DB1F-4CD7-BA48-3DF9364DBBC4}">
      <dgm:prSet/>
      <dgm:spPr/>
      <dgm:t>
        <a:bodyPr/>
        <a:lstStyle/>
        <a:p>
          <a:endParaRPr lang="es-ES"/>
        </a:p>
      </dgm:t>
    </dgm:pt>
    <dgm:pt modelId="{973DD9E2-995E-42BD-B0C4-8D4E544C10B0}" type="sibTrans" cxnId="{4BACEB42-DB1F-4CD7-BA48-3DF9364DBBC4}">
      <dgm:prSet/>
      <dgm:spPr/>
      <dgm:t>
        <a:bodyPr/>
        <a:lstStyle/>
        <a:p>
          <a:endParaRPr lang="es-ES"/>
        </a:p>
      </dgm:t>
    </dgm:pt>
    <dgm:pt modelId="{414C0B1A-77D6-4F4A-B68D-AAD4393D4128}">
      <dgm:prSet phldrT="[Texto]" custT="1"/>
      <dgm:spPr/>
      <dgm:t>
        <a:bodyPr/>
        <a:lstStyle/>
        <a:p>
          <a:r>
            <a:rPr lang="es-ES" altLang="es-ES" sz="1300" b="0" dirty="0">
              <a:latin typeface="Tahoma" panose="020B0604030504040204" pitchFamily="34" charset="0"/>
            </a:rPr>
            <a:t>Leer pausadamente y distinguir las palabras, frases y párrafos.</a:t>
          </a:r>
          <a:endParaRPr lang="es-ES" sz="1300" b="0" dirty="0"/>
        </a:p>
      </dgm:t>
    </dgm:pt>
    <dgm:pt modelId="{FECD1FB9-DD6D-4E65-9234-043F6EF5A670}" type="sibTrans" cxnId="{14F52411-1BD5-4C4F-BFCE-64A175C0C0A9}">
      <dgm:prSet/>
      <dgm:spPr/>
      <dgm:t>
        <a:bodyPr/>
        <a:lstStyle/>
        <a:p>
          <a:endParaRPr lang="es-ES"/>
        </a:p>
      </dgm:t>
    </dgm:pt>
    <dgm:pt modelId="{0D39E8F0-BCE3-43B6-A1F2-D01F8E9251DE}" type="parTrans" cxnId="{14F52411-1BD5-4C4F-BFCE-64A175C0C0A9}">
      <dgm:prSet/>
      <dgm:spPr/>
      <dgm:t>
        <a:bodyPr/>
        <a:lstStyle/>
        <a:p>
          <a:endParaRPr lang="es-ES"/>
        </a:p>
      </dgm:t>
    </dgm:pt>
    <dgm:pt modelId="{B291B66B-1F0A-4143-B260-816730DDBADC}">
      <dgm:prSet phldrT="[Texto]" custT="1"/>
      <dgm:spPr/>
      <dgm:t>
        <a:bodyPr/>
        <a:lstStyle/>
        <a:p>
          <a:endParaRPr lang="es-ES" sz="2000" b="1" dirty="0"/>
        </a:p>
        <a:p>
          <a:r>
            <a:rPr lang="es-ES" sz="2000" b="1" dirty="0"/>
            <a:t>Leer</a:t>
          </a:r>
        </a:p>
      </dgm:t>
    </dgm:pt>
    <dgm:pt modelId="{9FD5845C-AFFB-43F9-8E52-D039972B8D08}" type="sibTrans" cxnId="{3FD83403-1809-41CD-A1A1-997FF6BE5A9E}">
      <dgm:prSet/>
      <dgm:spPr/>
      <dgm:t>
        <a:bodyPr/>
        <a:lstStyle/>
        <a:p>
          <a:endParaRPr lang="es-ES"/>
        </a:p>
      </dgm:t>
    </dgm:pt>
    <dgm:pt modelId="{6F19BF98-B2BD-4499-A16B-C9D7DF5EF8AD}" type="parTrans" cxnId="{3FD83403-1809-41CD-A1A1-997FF6BE5A9E}">
      <dgm:prSet/>
      <dgm:spPr/>
      <dgm:t>
        <a:bodyPr/>
        <a:lstStyle/>
        <a:p>
          <a:endParaRPr lang="es-ES"/>
        </a:p>
      </dgm:t>
    </dgm:pt>
    <dgm:pt modelId="{599C0E32-B576-4399-AFA3-748CC62634E7}" type="pres">
      <dgm:prSet presAssocID="{0CB14A3B-065A-4057-9DB5-C5A6F936878C}" presName="linearFlow" presStyleCnt="0">
        <dgm:presLayoutVars>
          <dgm:dir/>
          <dgm:animLvl val="lvl"/>
          <dgm:resizeHandles val="exact"/>
        </dgm:presLayoutVars>
      </dgm:prSet>
      <dgm:spPr/>
    </dgm:pt>
    <dgm:pt modelId="{6C08CC45-E281-4981-924C-C4BB92058AC6}" type="pres">
      <dgm:prSet presAssocID="{B291B66B-1F0A-4143-B260-816730DDBADC}" presName="composite" presStyleCnt="0"/>
      <dgm:spPr/>
    </dgm:pt>
    <dgm:pt modelId="{8DA3A49E-F5A1-4163-8B6F-B7A4A95598D1}" type="pres">
      <dgm:prSet presAssocID="{B291B66B-1F0A-4143-B260-816730DDBADC}" presName="parentText" presStyleLbl="alignNode1" presStyleIdx="0" presStyleCnt="4" custScaleX="105269">
        <dgm:presLayoutVars>
          <dgm:chMax val="1"/>
          <dgm:bulletEnabled val="1"/>
        </dgm:presLayoutVars>
      </dgm:prSet>
      <dgm:spPr/>
    </dgm:pt>
    <dgm:pt modelId="{C92F2F08-D8B8-4EDE-850B-DF4B6BA6ED95}" type="pres">
      <dgm:prSet presAssocID="{B291B66B-1F0A-4143-B260-816730DDBADC}" presName="descendantText" presStyleLbl="alignAcc1" presStyleIdx="0" presStyleCnt="4" custScaleY="129136" custLinFactNeighborX="170" custLinFactNeighborY="-426">
        <dgm:presLayoutVars>
          <dgm:bulletEnabled val="1"/>
        </dgm:presLayoutVars>
      </dgm:prSet>
      <dgm:spPr/>
    </dgm:pt>
    <dgm:pt modelId="{B0F2CFD5-DF46-4AE5-B896-863BEC1E20A5}" type="pres">
      <dgm:prSet presAssocID="{9FD5845C-AFFB-43F9-8E52-D039972B8D08}" presName="sp" presStyleCnt="0"/>
      <dgm:spPr/>
    </dgm:pt>
    <dgm:pt modelId="{31319C70-B92F-4023-8CEA-86FB0EBDD808}" type="pres">
      <dgm:prSet presAssocID="{036B9A29-1544-4EC7-9B55-071981109A14}" presName="composite" presStyleCnt="0"/>
      <dgm:spPr/>
    </dgm:pt>
    <dgm:pt modelId="{705EA5F4-EC02-46D3-825C-746705FFAB4F}" type="pres">
      <dgm:prSet presAssocID="{036B9A29-1544-4EC7-9B55-071981109A14}" presName="parentText" presStyleLbl="alignNode1" presStyleIdx="1" presStyleCnt="4" custScaleX="120176">
        <dgm:presLayoutVars>
          <dgm:chMax val="1"/>
          <dgm:bulletEnabled val="1"/>
        </dgm:presLayoutVars>
      </dgm:prSet>
      <dgm:spPr/>
    </dgm:pt>
    <dgm:pt modelId="{00B4FDF9-1B3C-43B6-B753-B1D368710C1F}" type="pres">
      <dgm:prSet presAssocID="{036B9A29-1544-4EC7-9B55-071981109A14}" presName="descendantText" presStyleLbl="alignAcc1" presStyleIdx="1" presStyleCnt="4" custScaleY="132007">
        <dgm:presLayoutVars>
          <dgm:bulletEnabled val="1"/>
        </dgm:presLayoutVars>
      </dgm:prSet>
      <dgm:spPr/>
    </dgm:pt>
    <dgm:pt modelId="{E7B4EDF0-E300-46A8-BD85-7D240DC8D93A}" type="pres">
      <dgm:prSet presAssocID="{CBE2D899-1CD4-442D-A33D-9AE14C4A1483}" presName="sp" presStyleCnt="0"/>
      <dgm:spPr/>
    </dgm:pt>
    <dgm:pt modelId="{B981DC68-400E-42D7-8DAC-1FB154009194}" type="pres">
      <dgm:prSet presAssocID="{F37D3FD8-35C3-42F4-BD3B-4864AE888378}" presName="composite" presStyleCnt="0"/>
      <dgm:spPr/>
    </dgm:pt>
    <dgm:pt modelId="{E1B28A7C-8D06-4D8F-A583-2FF6EC253645}" type="pres">
      <dgm:prSet presAssocID="{F37D3FD8-35C3-42F4-BD3B-4864AE888378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BED853FF-01AB-4366-AD02-28FE2C8E6982}" type="pres">
      <dgm:prSet presAssocID="{F37D3FD8-35C3-42F4-BD3B-4864AE888378}" presName="descendantText" presStyleLbl="alignAcc1" presStyleIdx="2" presStyleCnt="4" custScaleY="135903">
        <dgm:presLayoutVars>
          <dgm:bulletEnabled val="1"/>
        </dgm:presLayoutVars>
      </dgm:prSet>
      <dgm:spPr/>
    </dgm:pt>
    <dgm:pt modelId="{A1989EC0-EA47-4BF6-B10B-59B90AC9B5E9}" type="pres">
      <dgm:prSet presAssocID="{10D53196-9ED8-4646-8BDC-AF3ECE828F94}" presName="sp" presStyleCnt="0"/>
      <dgm:spPr/>
    </dgm:pt>
    <dgm:pt modelId="{2B820255-2AB2-4FC5-B487-5612AC270AA8}" type="pres">
      <dgm:prSet presAssocID="{936ED20F-FB1F-4ABB-A3B6-602F060EED63}" presName="composite" presStyleCnt="0"/>
      <dgm:spPr/>
    </dgm:pt>
    <dgm:pt modelId="{6533A7EF-84DA-44D2-A09A-0A9BD1E0378D}" type="pres">
      <dgm:prSet presAssocID="{936ED20F-FB1F-4ABB-A3B6-602F060EED63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666CB598-F2E6-424E-BB41-65C9D166B734}" type="pres">
      <dgm:prSet presAssocID="{936ED20F-FB1F-4ABB-A3B6-602F060EED63}" presName="descendantText" presStyleLbl="alignAcc1" presStyleIdx="3" presStyleCnt="4" custScaleY="129103">
        <dgm:presLayoutVars>
          <dgm:bulletEnabled val="1"/>
        </dgm:presLayoutVars>
      </dgm:prSet>
      <dgm:spPr/>
    </dgm:pt>
  </dgm:ptLst>
  <dgm:cxnLst>
    <dgm:cxn modelId="{B01E1C00-7B4A-40FC-9AAD-865D33AD963F}" srcId="{936ED20F-FB1F-4ABB-A3B6-602F060EED63}" destId="{48B3CDB7-FD36-4AA7-9E80-88BF6CB47271}" srcOrd="2" destOrd="0" parTransId="{CE3C929F-E494-4973-B29D-3B7DE7F38015}" sibTransId="{EB669172-878F-4A58-AB2E-37D57FA510CB}"/>
    <dgm:cxn modelId="{3FD83403-1809-41CD-A1A1-997FF6BE5A9E}" srcId="{0CB14A3B-065A-4057-9DB5-C5A6F936878C}" destId="{B291B66B-1F0A-4143-B260-816730DDBADC}" srcOrd="0" destOrd="0" parTransId="{6F19BF98-B2BD-4499-A16B-C9D7DF5EF8AD}" sibTransId="{9FD5845C-AFFB-43F9-8E52-D039972B8D08}"/>
    <dgm:cxn modelId="{7623F104-453D-4BFA-B738-767D6F8E32F4}" srcId="{F37D3FD8-35C3-42F4-BD3B-4864AE888378}" destId="{FF8D289A-48BD-401C-A2DF-3B8EFB7823C9}" srcOrd="1" destOrd="0" parTransId="{323B0C04-4F4B-4D52-9C82-77F342778385}" sibTransId="{8DADF06B-682A-43B0-8055-28DE5DF6F1AD}"/>
    <dgm:cxn modelId="{14F52411-1BD5-4C4F-BFCE-64A175C0C0A9}" srcId="{B291B66B-1F0A-4143-B260-816730DDBADC}" destId="{414C0B1A-77D6-4F4A-B68D-AAD4393D4128}" srcOrd="0" destOrd="0" parTransId="{0D39E8F0-BCE3-43B6-A1F2-D01F8E9251DE}" sibTransId="{FECD1FB9-DD6D-4E65-9234-043F6EF5A670}"/>
    <dgm:cxn modelId="{323CE419-6F42-4C6D-BD50-54F87E130A73}" type="presOf" srcId="{53650E48-CF61-4BA6-ACE5-6796B88A30B5}" destId="{00B4FDF9-1B3C-43B6-B753-B1D368710C1F}" srcOrd="0" destOrd="1" presId="urn:microsoft.com/office/officeart/2005/8/layout/chevron2"/>
    <dgm:cxn modelId="{73EB481B-410A-4752-BD8B-D467F696DBAF}" type="presOf" srcId="{C79E05C0-3F36-428C-AEBA-CB23ED0A419C}" destId="{C92F2F08-D8B8-4EDE-850B-DF4B6BA6ED95}" srcOrd="0" destOrd="2" presId="urn:microsoft.com/office/officeart/2005/8/layout/chevron2"/>
    <dgm:cxn modelId="{0833AB1C-2741-49F7-B775-647CB57F21A6}" srcId="{F37D3FD8-35C3-42F4-BD3B-4864AE888378}" destId="{CA8C06C5-9B3E-49BB-BFE9-FF2CDE5857A8}" srcOrd="3" destOrd="0" parTransId="{089E1B27-62BA-423A-B52C-C342A790F01D}" sibTransId="{D6B91393-C61D-4099-AA9D-017E6E434CC5}"/>
    <dgm:cxn modelId="{43537C1F-5202-469B-8ED0-725BFA8ED3CD}" srcId="{F37D3FD8-35C3-42F4-BD3B-4864AE888378}" destId="{D50136F7-1BFD-40FA-95BA-4611F4974F51}" srcOrd="4" destOrd="0" parTransId="{71498349-132A-4B9B-8C85-63BFC6166953}" sibTransId="{BC38B71E-BBF4-41C1-9007-9D91557FE766}"/>
    <dgm:cxn modelId="{27F08C23-A41F-485F-AD71-CAD0B0AC2BB4}" type="presOf" srcId="{E4AC4E63-9A06-448C-A519-F4EFBB724CBF}" destId="{00B4FDF9-1B3C-43B6-B753-B1D368710C1F}" srcOrd="0" destOrd="2" presId="urn:microsoft.com/office/officeart/2005/8/layout/chevron2"/>
    <dgm:cxn modelId="{28380124-16FE-4E23-BE47-58CC627D44B5}" type="presOf" srcId="{936ED20F-FB1F-4ABB-A3B6-602F060EED63}" destId="{6533A7EF-84DA-44D2-A09A-0A9BD1E0378D}" srcOrd="0" destOrd="0" presId="urn:microsoft.com/office/officeart/2005/8/layout/chevron2"/>
    <dgm:cxn modelId="{4BF00E26-CB12-44FB-A613-11241FC7337E}" srcId="{936ED20F-FB1F-4ABB-A3B6-602F060EED63}" destId="{BAA47EEB-2D97-4306-A21B-A851364F3EF1}" srcOrd="3" destOrd="0" parTransId="{72584BC6-AD10-4D7C-BE13-E5242926D913}" sibTransId="{CEE1B857-53E8-49F9-ADE7-DC10F928630B}"/>
    <dgm:cxn modelId="{F4001F37-BA75-42C3-84FF-3F829D358A28}" type="presOf" srcId="{E30D791B-18BC-4B43-B16C-77180DD40CC4}" destId="{00B4FDF9-1B3C-43B6-B753-B1D368710C1F}" srcOrd="0" destOrd="3" presId="urn:microsoft.com/office/officeart/2005/8/layout/chevron2"/>
    <dgm:cxn modelId="{2BC1B840-B181-454E-9D99-C639C5927D7A}" srcId="{B291B66B-1F0A-4143-B260-816730DDBADC}" destId="{83D8EE6F-011A-417F-B7FE-DBB6B0ADB219}" srcOrd="1" destOrd="0" parTransId="{86CB3D4F-FFCB-4314-840A-1ADC37C882AD}" sibTransId="{71365F91-1EAC-43B2-9625-145A4A68298E}"/>
    <dgm:cxn modelId="{3D7DE342-6C99-486C-BEFB-E117BD386714}" srcId="{036B9A29-1544-4EC7-9B55-071981109A14}" destId="{E4AC4E63-9A06-448C-A519-F4EFBB724CBF}" srcOrd="2" destOrd="0" parTransId="{1C9A41F9-E15A-48CF-B188-3C7938A382F6}" sibTransId="{6B532C7F-1A67-4645-908F-9210B4722930}"/>
    <dgm:cxn modelId="{4BACEB42-DB1F-4CD7-BA48-3DF9364DBBC4}" srcId="{F37D3FD8-35C3-42F4-BD3B-4864AE888378}" destId="{7BCB8F7D-F528-4E62-9B90-3B081F8051F2}" srcOrd="0" destOrd="0" parTransId="{ECEACC26-07D1-446B-B419-193633CA62FD}" sibTransId="{973DD9E2-995E-42BD-B0C4-8D4E544C10B0}"/>
    <dgm:cxn modelId="{9607B947-4892-4FD4-816D-D2F597C3E3B4}" srcId="{0CB14A3B-065A-4057-9DB5-C5A6F936878C}" destId="{F37D3FD8-35C3-42F4-BD3B-4864AE888378}" srcOrd="2" destOrd="0" parTransId="{BC785EC4-A396-4BA9-B3FD-8857C209456A}" sibTransId="{10D53196-9ED8-4646-8BDC-AF3ECE828F94}"/>
    <dgm:cxn modelId="{85D85458-9524-4557-8AB0-71A9C0C88510}" type="presOf" srcId="{83D8EE6F-011A-417F-B7FE-DBB6B0ADB219}" destId="{C92F2F08-D8B8-4EDE-850B-DF4B6BA6ED95}" srcOrd="0" destOrd="1" presId="urn:microsoft.com/office/officeart/2005/8/layout/chevron2"/>
    <dgm:cxn modelId="{05509763-816C-44EB-9ED6-364734546A2D}" type="presOf" srcId="{FF8D289A-48BD-401C-A2DF-3B8EFB7823C9}" destId="{BED853FF-01AB-4366-AD02-28FE2C8E6982}" srcOrd="0" destOrd="1" presId="urn:microsoft.com/office/officeart/2005/8/layout/chevron2"/>
    <dgm:cxn modelId="{F96F7868-FCA8-48EE-98AB-4D26BA22F8F0}" type="presOf" srcId="{F69BC3AD-2EB9-4667-8A0F-374600E49F15}" destId="{666CB598-F2E6-424E-BB41-65C9D166B734}" srcOrd="0" destOrd="0" presId="urn:microsoft.com/office/officeart/2005/8/layout/chevron2"/>
    <dgm:cxn modelId="{951AF56A-9751-4ADF-9C57-4A69AAF0F238}" srcId="{036B9A29-1544-4EC7-9B55-071981109A14}" destId="{8F33A470-D44E-491D-8540-A494642822AC}" srcOrd="0" destOrd="0" parTransId="{4F87269C-FA9E-4664-9650-E58728BBB03C}" sibTransId="{FED3A9D3-3A66-48A9-A7EC-5BD91C69B7E1}"/>
    <dgm:cxn modelId="{97C70073-C89D-48AE-B4D4-558C5852C6B1}" srcId="{036B9A29-1544-4EC7-9B55-071981109A14}" destId="{53650E48-CF61-4BA6-ACE5-6796B88A30B5}" srcOrd="1" destOrd="0" parTransId="{5DA480E8-5249-47DB-81AD-A706A9500986}" sibTransId="{EC1D4D62-DE38-47C8-B422-93E6EBF50C6B}"/>
    <dgm:cxn modelId="{D20ABD73-1AF2-4395-A1B2-CEAEA985C470}" type="presOf" srcId="{036B9A29-1544-4EC7-9B55-071981109A14}" destId="{705EA5F4-EC02-46D3-825C-746705FFAB4F}" srcOrd="0" destOrd="0" presId="urn:microsoft.com/office/officeart/2005/8/layout/chevron2"/>
    <dgm:cxn modelId="{0E7D1393-C33F-46B5-9D61-F0FED9895066}" srcId="{036B9A29-1544-4EC7-9B55-071981109A14}" destId="{E30D791B-18BC-4B43-B16C-77180DD40CC4}" srcOrd="3" destOrd="0" parTransId="{CE0A6F28-4D37-4E47-BA6D-AE0106BBA87F}" sibTransId="{B82C279E-D31E-44F8-82F3-9512878A1919}"/>
    <dgm:cxn modelId="{F3FD5F9D-33BF-48C4-A8A4-7DD7BB337604}" type="presOf" srcId="{7F411EC1-96DB-4E16-8A82-CE5D2181C7E3}" destId="{666CB598-F2E6-424E-BB41-65C9D166B734}" srcOrd="0" destOrd="1" presId="urn:microsoft.com/office/officeart/2005/8/layout/chevron2"/>
    <dgm:cxn modelId="{F13E6E9E-7E7A-4683-9760-4B8E038EB1F1}" srcId="{0CB14A3B-065A-4057-9DB5-C5A6F936878C}" destId="{036B9A29-1544-4EC7-9B55-071981109A14}" srcOrd="1" destOrd="0" parTransId="{DB152957-65A4-436F-9767-F1702173DA08}" sibTransId="{CBE2D899-1CD4-442D-A33D-9AE14C4A1483}"/>
    <dgm:cxn modelId="{49B7CAA0-F832-41EF-BE64-AE845E23E417}" type="presOf" srcId="{8F33A470-D44E-491D-8540-A494642822AC}" destId="{00B4FDF9-1B3C-43B6-B753-B1D368710C1F}" srcOrd="0" destOrd="0" presId="urn:microsoft.com/office/officeart/2005/8/layout/chevron2"/>
    <dgm:cxn modelId="{E6A321A6-6316-48F0-9BAD-B873C5B90AB7}" type="presOf" srcId="{CA8C06C5-9B3E-49BB-BFE9-FF2CDE5857A8}" destId="{BED853FF-01AB-4366-AD02-28FE2C8E6982}" srcOrd="0" destOrd="3" presId="urn:microsoft.com/office/officeart/2005/8/layout/chevron2"/>
    <dgm:cxn modelId="{174DDBB1-9201-427E-BBB3-3B0C17B94566}" type="presOf" srcId="{F37D3FD8-35C3-42F4-BD3B-4864AE888378}" destId="{E1B28A7C-8D06-4D8F-A583-2FF6EC253645}" srcOrd="0" destOrd="0" presId="urn:microsoft.com/office/officeart/2005/8/layout/chevron2"/>
    <dgm:cxn modelId="{EFF254BE-C1DA-49EE-97C0-501ED956800F}" srcId="{0CB14A3B-065A-4057-9DB5-C5A6F936878C}" destId="{936ED20F-FB1F-4ABB-A3B6-602F060EED63}" srcOrd="3" destOrd="0" parTransId="{6D959FDD-E31D-4395-B624-643238FA2226}" sibTransId="{02F67A5E-8DAC-4610-8DB8-C3940D1CE132}"/>
    <dgm:cxn modelId="{6CD7B9C0-6372-47D6-A4FE-EF639AEC81ED}" srcId="{B291B66B-1F0A-4143-B260-816730DDBADC}" destId="{C79E05C0-3F36-428C-AEBA-CB23ED0A419C}" srcOrd="2" destOrd="0" parTransId="{5460BA17-1C69-4CE3-9005-5F736F6F495D}" sibTransId="{E3BADF51-1E58-46DC-875C-5E067827D56A}"/>
    <dgm:cxn modelId="{7F356ECA-435D-4CED-9425-C6401BE7D0CB}" type="presOf" srcId="{D50136F7-1BFD-40FA-95BA-4611F4974F51}" destId="{BED853FF-01AB-4366-AD02-28FE2C8E6982}" srcOrd="0" destOrd="4" presId="urn:microsoft.com/office/officeart/2005/8/layout/chevron2"/>
    <dgm:cxn modelId="{4331C6CC-5A0A-459C-8692-8EF1B1DA3CFF}" srcId="{F37D3FD8-35C3-42F4-BD3B-4864AE888378}" destId="{92C5CC04-F281-449A-B429-62F882208E1C}" srcOrd="2" destOrd="0" parTransId="{5B9DC385-783E-4FFA-812E-6DF00D0E3F0C}" sibTransId="{B38D2923-8F0C-4B64-86A3-5DD1411D1512}"/>
    <dgm:cxn modelId="{B5EA92CD-C650-4614-8B10-C8782416AA49}" srcId="{936ED20F-FB1F-4ABB-A3B6-602F060EED63}" destId="{F69BC3AD-2EB9-4667-8A0F-374600E49F15}" srcOrd="0" destOrd="0" parTransId="{15305001-A3CD-4EC5-99D1-D6AFBA55D5CB}" sibTransId="{3DEA2433-5600-4F8F-BA96-849D466F06FE}"/>
    <dgm:cxn modelId="{23168CD3-0ADE-4392-A611-985275F06200}" type="presOf" srcId="{92C5CC04-F281-449A-B429-62F882208E1C}" destId="{BED853FF-01AB-4366-AD02-28FE2C8E6982}" srcOrd="0" destOrd="2" presId="urn:microsoft.com/office/officeart/2005/8/layout/chevron2"/>
    <dgm:cxn modelId="{B18CFCD4-9D19-49D6-90B8-CA6804C81D67}" srcId="{936ED20F-FB1F-4ABB-A3B6-602F060EED63}" destId="{7F411EC1-96DB-4E16-8A82-CE5D2181C7E3}" srcOrd="1" destOrd="0" parTransId="{018D5BE2-0F5B-4887-9DE0-EEB61926EE4C}" sibTransId="{AD7CFAF0-149C-4823-A51C-43B1722C9CA7}"/>
    <dgm:cxn modelId="{DE0A52D7-AFF0-42A0-9F37-010CAC13EAE8}" type="presOf" srcId="{48B3CDB7-FD36-4AA7-9E80-88BF6CB47271}" destId="{666CB598-F2E6-424E-BB41-65C9D166B734}" srcOrd="0" destOrd="2" presId="urn:microsoft.com/office/officeart/2005/8/layout/chevron2"/>
    <dgm:cxn modelId="{97FBFFDB-E449-4B0E-9425-BB895311BD68}" type="presOf" srcId="{B291B66B-1F0A-4143-B260-816730DDBADC}" destId="{8DA3A49E-F5A1-4163-8B6F-B7A4A95598D1}" srcOrd="0" destOrd="0" presId="urn:microsoft.com/office/officeart/2005/8/layout/chevron2"/>
    <dgm:cxn modelId="{544EE0E2-3DCD-4F39-BDB7-2E5E7412FA6C}" type="presOf" srcId="{0CB14A3B-065A-4057-9DB5-C5A6F936878C}" destId="{599C0E32-B576-4399-AFA3-748CC62634E7}" srcOrd="0" destOrd="0" presId="urn:microsoft.com/office/officeart/2005/8/layout/chevron2"/>
    <dgm:cxn modelId="{8E5F53F2-D293-4434-80CF-702433FD8606}" type="presOf" srcId="{414C0B1A-77D6-4F4A-B68D-AAD4393D4128}" destId="{C92F2F08-D8B8-4EDE-850B-DF4B6BA6ED95}" srcOrd="0" destOrd="0" presId="urn:microsoft.com/office/officeart/2005/8/layout/chevron2"/>
    <dgm:cxn modelId="{BEB3B4F2-4415-4831-8821-5CC567401949}" type="presOf" srcId="{BAA47EEB-2D97-4306-A21B-A851364F3EF1}" destId="{666CB598-F2E6-424E-BB41-65C9D166B734}" srcOrd="0" destOrd="3" presId="urn:microsoft.com/office/officeart/2005/8/layout/chevron2"/>
    <dgm:cxn modelId="{1F2A63F3-D34C-4C1B-8C9C-FC2A11978933}" type="presOf" srcId="{7BCB8F7D-F528-4E62-9B90-3B081F8051F2}" destId="{BED853FF-01AB-4366-AD02-28FE2C8E6982}" srcOrd="0" destOrd="0" presId="urn:microsoft.com/office/officeart/2005/8/layout/chevron2"/>
    <dgm:cxn modelId="{A2F607B9-9F66-4039-83CF-EB46101BB233}" type="presParOf" srcId="{599C0E32-B576-4399-AFA3-748CC62634E7}" destId="{6C08CC45-E281-4981-924C-C4BB92058AC6}" srcOrd="0" destOrd="0" presId="urn:microsoft.com/office/officeart/2005/8/layout/chevron2"/>
    <dgm:cxn modelId="{D75DE7D7-59A9-4B3D-891E-D0A84443DA36}" type="presParOf" srcId="{6C08CC45-E281-4981-924C-C4BB92058AC6}" destId="{8DA3A49E-F5A1-4163-8B6F-B7A4A95598D1}" srcOrd="0" destOrd="0" presId="urn:microsoft.com/office/officeart/2005/8/layout/chevron2"/>
    <dgm:cxn modelId="{A2A30DD4-53EF-4986-9223-E9B8E5A6FDBE}" type="presParOf" srcId="{6C08CC45-E281-4981-924C-C4BB92058AC6}" destId="{C92F2F08-D8B8-4EDE-850B-DF4B6BA6ED95}" srcOrd="1" destOrd="0" presId="urn:microsoft.com/office/officeart/2005/8/layout/chevron2"/>
    <dgm:cxn modelId="{32AE6D2F-B7EE-4573-AC63-274BC64058F8}" type="presParOf" srcId="{599C0E32-B576-4399-AFA3-748CC62634E7}" destId="{B0F2CFD5-DF46-4AE5-B896-863BEC1E20A5}" srcOrd="1" destOrd="0" presId="urn:microsoft.com/office/officeart/2005/8/layout/chevron2"/>
    <dgm:cxn modelId="{FABBE681-E649-40AD-B9A6-1EAA5088F7B9}" type="presParOf" srcId="{599C0E32-B576-4399-AFA3-748CC62634E7}" destId="{31319C70-B92F-4023-8CEA-86FB0EBDD808}" srcOrd="2" destOrd="0" presId="urn:microsoft.com/office/officeart/2005/8/layout/chevron2"/>
    <dgm:cxn modelId="{37DD7503-7B61-4641-8CC8-086B50EF2E8D}" type="presParOf" srcId="{31319C70-B92F-4023-8CEA-86FB0EBDD808}" destId="{705EA5F4-EC02-46D3-825C-746705FFAB4F}" srcOrd="0" destOrd="0" presId="urn:microsoft.com/office/officeart/2005/8/layout/chevron2"/>
    <dgm:cxn modelId="{72A24EB6-4490-445F-82D6-3CB365460039}" type="presParOf" srcId="{31319C70-B92F-4023-8CEA-86FB0EBDD808}" destId="{00B4FDF9-1B3C-43B6-B753-B1D368710C1F}" srcOrd="1" destOrd="0" presId="urn:microsoft.com/office/officeart/2005/8/layout/chevron2"/>
    <dgm:cxn modelId="{C33C6BFB-BED8-48ED-ABAA-D99E76BEAA59}" type="presParOf" srcId="{599C0E32-B576-4399-AFA3-748CC62634E7}" destId="{E7B4EDF0-E300-46A8-BD85-7D240DC8D93A}" srcOrd="3" destOrd="0" presId="urn:microsoft.com/office/officeart/2005/8/layout/chevron2"/>
    <dgm:cxn modelId="{C125E115-B97A-43B7-A9E9-A3B4CE1DE510}" type="presParOf" srcId="{599C0E32-B576-4399-AFA3-748CC62634E7}" destId="{B981DC68-400E-42D7-8DAC-1FB154009194}" srcOrd="4" destOrd="0" presId="urn:microsoft.com/office/officeart/2005/8/layout/chevron2"/>
    <dgm:cxn modelId="{AB3B3C7C-33C7-4B63-8510-4AE469E8C074}" type="presParOf" srcId="{B981DC68-400E-42D7-8DAC-1FB154009194}" destId="{E1B28A7C-8D06-4D8F-A583-2FF6EC253645}" srcOrd="0" destOrd="0" presId="urn:microsoft.com/office/officeart/2005/8/layout/chevron2"/>
    <dgm:cxn modelId="{5EAD4C85-5B9F-43BB-B01A-F479CD2755CA}" type="presParOf" srcId="{B981DC68-400E-42D7-8DAC-1FB154009194}" destId="{BED853FF-01AB-4366-AD02-28FE2C8E6982}" srcOrd="1" destOrd="0" presId="urn:microsoft.com/office/officeart/2005/8/layout/chevron2"/>
    <dgm:cxn modelId="{8AEED45F-69D5-402A-AAD7-C0ADBC3D81A4}" type="presParOf" srcId="{599C0E32-B576-4399-AFA3-748CC62634E7}" destId="{A1989EC0-EA47-4BF6-B10B-59B90AC9B5E9}" srcOrd="5" destOrd="0" presId="urn:microsoft.com/office/officeart/2005/8/layout/chevron2"/>
    <dgm:cxn modelId="{76BE0928-9FAC-4A27-B373-08BCB3D60B15}" type="presParOf" srcId="{599C0E32-B576-4399-AFA3-748CC62634E7}" destId="{2B820255-2AB2-4FC5-B487-5612AC270AA8}" srcOrd="6" destOrd="0" presId="urn:microsoft.com/office/officeart/2005/8/layout/chevron2"/>
    <dgm:cxn modelId="{84B2F3B3-73BE-4033-B022-2F2439235CAA}" type="presParOf" srcId="{2B820255-2AB2-4FC5-B487-5612AC270AA8}" destId="{6533A7EF-84DA-44D2-A09A-0A9BD1E0378D}" srcOrd="0" destOrd="0" presId="urn:microsoft.com/office/officeart/2005/8/layout/chevron2"/>
    <dgm:cxn modelId="{4A186E23-B5C7-4102-87D0-E80EF4035028}" type="presParOf" srcId="{2B820255-2AB2-4FC5-B487-5612AC270AA8}" destId="{666CB598-F2E6-424E-BB41-65C9D166B73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A3A49E-F5A1-4163-8B6F-B7A4A95598D1}">
      <dsp:nvSpPr>
        <dsp:cNvPr id="0" name=""/>
        <dsp:cNvSpPr/>
      </dsp:nvSpPr>
      <dsp:spPr>
        <a:xfrm rot="5400000">
          <a:off x="-205887" y="209045"/>
          <a:ext cx="1372586" cy="960810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/>
            <a:t>Las Palabras</a:t>
          </a:r>
          <a:endParaRPr lang="es-ES" sz="1500" b="1" kern="1200" dirty="0"/>
        </a:p>
      </dsp:txBody>
      <dsp:txXfrm rot="-5400000">
        <a:off x="1" y="483562"/>
        <a:ext cx="960810" cy="411776"/>
      </dsp:txXfrm>
    </dsp:sp>
    <dsp:sp modelId="{C92F2F08-D8B8-4EDE-850B-DF4B6BA6ED95}">
      <dsp:nvSpPr>
        <dsp:cNvPr id="0" name=""/>
        <dsp:cNvSpPr/>
      </dsp:nvSpPr>
      <dsp:spPr>
        <a:xfrm rot="5400000">
          <a:off x="3491889" y="-2527921"/>
          <a:ext cx="892181" cy="59543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altLang="es-ES" sz="1300" b="0" kern="1200" dirty="0">
              <a:latin typeface="Tahoma" panose="020B0604030504040204" pitchFamily="34" charset="0"/>
            </a:rPr>
            <a:t>Son unidades </a:t>
          </a:r>
          <a:r>
            <a:rPr lang="es-ES" altLang="es-ES" sz="1300" b="1" kern="1200" dirty="0">
              <a:latin typeface="Tahoma" panose="020B0604030504040204" pitchFamily="34" charset="0"/>
            </a:rPr>
            <a:t>mínimas</a:t>
          </a:r>
          <a:r>
            <a:rPr lang="es-ES" altLang="es-ES" sz="1300" b="0" kern="1200" dirty="0">
              <a:latin typeface="Tahoma" panose="020B0604030504040204" pitchFamily="34" charset="0"/>
            </a:rPr>
            <a:t> que expresan conceptos o imágenes.</a:t>
          </a:r>
          <a:endParaRPr lang="es-ES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3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Las Palabras claves del texto son: El verbo, el sujeto, el complemento directo.</a:t>
          </a:r>
          <a:endParaRPr lang="es-ES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altLang="es-ES" sz="1300" b="0" kern="1200" dirty="0">
              <a:latin typeface="Tahoma" panose="020B0604030504040204" pitchFamily="34" charset="0"/>
            </a:rPr>
            <a:t>Entender el significado de todas las palabras</a:t>
          </a:r>
          <a:r>
            <a:rPr lang="es-EC" altLang="es-ES" sz="1300" b="0" kern="1200" dirty="0">
              <a:latin typeface="Tahoma" panose="020B0604030504040204" pitchFamily="34" charset="0"/>
            </a:rPr>
            <a:t>.</a:t>
          </a:r>
          <a:r>
            <a:rPr lang="es-ES" altLang="es-ES" sz="1300" b="0" kern="1200" dirty="0">
              <a:latin typeface="Tahoma" panose="020B0604030504040204" pitchFamily="34" charset="0"/>
            </a:rPr>
            <a:t> </a:t>
          </a:r>
          <a:endParaRPr lang="es-ES" sz="1300" b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200" kern="1200" dirty="0"/>
        </a:p>
      </dsp:txBody>
      <dsp:txXfrm rot="-5400000">
        <a:off x="960811" y="46710"/>
        <a:ext cx="5910786" cy="805075"/>
      </dsp:txXfrm>
    </dsp:sp>
    <dsp:sp modelId="{705EA5F4-EC02-46D3-825C-746705FFAB4F}">
      <dsp:nvSpPr>
        <dsp:cNvPr id="0" name=""/>
        <dsp:cNvSpPr/>
      </dsp:nvSpPr>
      <dsp:spPr>
        <a:xfrm rot="5400000">
          <a:off x="-205887" y="1436344"/>
          <a:ext cx="1372586" cy="960810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/>
            <a:t>La Frase</a:t>
          </a:r>
          <a:endParaRPr lang="es-ES" sz="1500" b="1" kern="1200" dirty="0"/>
        </a:p>
      </dsp:txBody>
      <dsp:txXfrm rot="-5400000">
        <a:off x="1" y="1710861"/>
        <a:ext cx="960810" cy="411776"/>
      </dsp:txXfrm>
    </dsp:sp>
    <dsp:sp modelId="{00B4FDF9-1B3C-43B6-B753-B1D368710C1F}">
      <dsp:nvSpPr>
        <dsp:cNvPr id="0" name=""/>
        <dsp:cNvSpPr/>
      </dsp:nvSpPr>
      <dsp:spPr>
        <a:xfrm rot="5400000">
          <a:off x="3491889" y="-1300622"/>
          <a:ext cx="892181" cy="59543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altLang="es-ES" sz="1300" b="0" kern="1200" dirty="0">
              <a:latin typeface="Tahoma" panose="020B0604030504040204" pitchFamily="34" charset="0"/>
            </a:rPr>
            <a:t>Conjunto de </a:t>
          </a:r>
          <a:r>
            <a:rPr lang="es-ES" altLang="es-ES" sz="1300" b="1" kern="1200" dirty="0">
              <a:latin typeface="Tahoma" panose="020B0604030504040204" pitchFamily="34" charset="0"/>
            </a:rPr>
            <a:t>palabras</a:t>
          </a:r>
          <a:r>
            <a:rPr lang="es-ES" altLang="es-ES" sz="1300" b="0" kern="1200" dirty="0">
              <a:latin typeface="Tahoma" panose="020B0604030504040204" pitchFamily="34" charset="0"/>
            </a:rPr>
            <a:t> que expresan una idea parcial del autor</a:t>
          </a:r>
          <a:r>
            <a:rPr lang="es-EC" altLang="es-ES" sz="1300" b="0" kern="1200" dirty="0">
              <a:latin typeface="Tahoma" panose="020B0604030504040204" pitchFamily="34" charset="0"/>
            </a:rPr>
            <a:t>.</a:t>
          </a:r>
          <a:endParaRPr lang="es-ES" sz="13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altLang="es-ES" sz="1300" b="0" kern="1200" dirty="0">
              <a:latin typeface="Tahoma" panose="020B0604030504040204" pitchFamily="34" charset="0"/>
            </a:rPr>
            <a:t>Hay frases: introductorias, centrales, explicativas, ejemplares.</a:t>
          </a:r>
          <a:endParaRPr lang="es-E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altLang="es-ES" sz="1300" b="0" kern="1200" dirty="0">
              <a:latin typeface="Tahoma" panose="020B0604030504040204" pitchFamily="34" charset="0"/>
            </a:rPr>
            <a:t>Una frase, generalmente forma un versículo.</a:t>
          </a:r>
          <a:endParaRPr lang="es-ES" sz="1300" kern="1200" dirty="0"/>
        </a:p>
      </dsp:txBody>
      <dsp:txXfrm rot="-5400000">
        <a:off x="960811" y="1274009"/>
        <a:ext cx="5910786" cy="805075"/>
      </dsp:txXfrm>
    </dsp:sp>
    <dsp:sp modelId="{E1B28A7C-8D06-4D8F-A583-2FF6EC253645}">
      <dsp:nvSpPr>
        <dsp:cNvPr id="0" name=""/>
        <dsp:cNvSpPr/>
      </dsp:nvSpPr>
      <dsp:spPr>
        <a:xfrm rot="5400000">
          <a:off x="-205887" y="2663644"/>
          <a:ext cx="1372586" cy="960810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/>
            <a:t>El Párrafo</a:t>
          </a:r>
          <a:endParaRPr lang="es-ES" sz="1500" b="1" kern="1200" dirty="0"/>
        </a:p>
      </dsp:txBody>
      <dsp:txXfrm rot="-5400000">
        <a:off x="1" y="2938161"/>
        <a:ext cx="960810" cy="411776"/>
      </dsp:txXfrm>
    </dsp:sp>
    <dsp:sp modelId="{BED853FF-01AB-4366-AD02-28FE2C8E6982}">
      <dsp:nvSpPr>
        <dsp:cNvPr id="0" name=""/>
        <dsp:cNvSpPr/>
      </dsp:nvSpPr>
      <dsp:spPr>
        <a:xfrm rot="5400000">
          <a:off x="3491889" y="-73322"/>
          <a:ext cx="892181" cy="59543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>
              <a:latin typeface="Tohama"/>
            </a:rPr>
            <a:t>Está formado por un </a:t>
          </a:r>
          <a:r>
            <a:rPr lang="es-ES" sz="1500" b="1" kern="1200" dirty="0">
              <a:latin typeface="Tohama"/>
            </a:rPr>
            <a:t>grupo</a:t>
          </a:r>
          <a:r>
            <a:rPr lang="es-ES" sz="1500" kern="1200" dirty="0">
              <a:latin typeface="Tohama"/>
            </a:rPr>
            <a:t> de frases, que comunican una idea completa del autor.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>
              <a:latin typeface="Tohama"/>
            </a:rPr>
            <a:t>Termina con un punto y aparte.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300" kern="1200" dirty="0"/>
        </a:p>
      </dsp:txBody>
      <dsp:txXfrm rot="-5400000">
        <a:off x="960811" y="2501309"/>
        <a:ext cx="5910786" cy="805075"/>
      </dsp:txXfrm>
    </dsp:sp>
    <dsp:sp modelId="{6533A7EF-84DA-44D2-A09A-0A9BD1E0378D}">
      <dsp:nvSpPr>
        <dsp:cNvPr id="0" name=""/>
        <dsp:cNvSpPr/>
      </dsp:nvSpPr>
      <dsp:spPr>
        <a:xfrm rot="5400000">
          <a:off x="-205887" y="3890944"/>
          <a:ext cx="1372586" cy="960810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b="1" kern="1200"/>
            <a:t>El Texto</a:t>
          </a:r>
          <a:endParaRPr lang="es-ES" sz="1500" b="1" kern="1200" dirty="0"/>
        </a:p>
      </dsp:txBody>
      <dsp:txXfrm rot="-5400000">
        <a:off x="1" y="4165461"/>
        <a:ext cx="960810" cy="411776"/>
      </dsp:txXfrm>
    </dsp:sp>
    <dsp:sp modelId="{666CB598-F2E6-424E-BB41-65C9D166B734}">
      <dsp:nvSpPr>
        <dsp:cNvPr id="0" name=""/>
        <dsp:cNvSpPr/>
      </dsp:nvSpPr>
      <dsp:spPr>
        <a:xfrm rot="5400000">
          <a:off x="3491889" y="1153977"/>
          <a:ext cx="892181" cy="59543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es-E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altLang="es-ES" sz="1300" b="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Conjunto de </a:t>
          </a:r>
          <a:r>
            <a:rPr lang="es-ES" altLang="es-ES" sz="13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párrafos</a:t>
          </a:r>
          <a:r>
            <a:rPr lang="es-ES" altLang="es-ES" sz="1300" b="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que unidos forman un tema</a:t>
          </a:r>
          <a:r>
            <a:rPr lang="es-EC" altLang="es-ES" sz="1300" b="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  <a:endParaRPr lang="es-ES" sz="13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3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Comienza con un título o subtítulo que no es texto bíblico.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es-ES" sz="1300" kern="1200" dirty="0"/>
        </a:p>
      </dsp:txBody>
      <dsp:txXfrm rot="-5400000">
        <a:off x="960811" y="3728609"/>
        <a:ext cx="5910786" cy="8050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A3A49E-F5A1-4163-8B6F-B7A4A95598D1}">
      <dsp:nvSpPr>
        <dsp:cNvPr id="0" name=""/>
        <dsp:cNvSpPr/>
      </dsp:nvSpPr>
      <dsp:spPr>
        <a:xfrm rot="5400000">
          <a:off x="-182246" y="267726"/>
          <a:ext cx="1092167" cy="804799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Leer</a:t>
          </a:r>
        </a:p>
      </dsp:txBody>
      <dsp:txXfrm rot="-5400000">
        <a:off x="-38561" y="526442"/>
        <a:ext cx="804799" cy="287368"/>
      </dsp:txXfrm>
    </dsp:sp>
    <dsp:sp modelId="{C92F2F08-D8B8-4EDE-850B-DF4B6BA6ED95}">
      <dsp:nvSpPr>
        <dsp:cNvPr id="0" name=""/>
        <dsp:cNvSpPr/>
      </dsp:nvSpPr>
      <dsp:spPr>
        <a:xfrm rot="5400000">
          <a:off x="3260996" y="-2487281"/>
          <a:ext cx="917229" cy="5926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altLang="es-ES" sz="1300" b="0" kern="1200" dirty="0">
              <a:latin typeface="Tahoma" panose="020B0604030504040204" pitchFamily="34" charset="0"/>
            </a:rPr>
            <a:t>Leer pausadamente y distinguir las palabras, frases y párrafos.</a:t>
          </a:r>
          <a:endParaRPr lang="es-ES" sz="1300" b="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altLang="es-ES" sz="1300" b="0" kern="1200" dirty="0">
              <a:latin typeface="Tahoma" panose="020B0604030504040204" pitchFamily="34" charset="0"/>
            </a:rPr>
            <a:t>Respetar los signos de puntuación.</a:t>
          </a:r>
          <a:endParaRPr lang="es-ES" sz="1300" b="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¿Qué dice el texto?</a:t>
          </a:r>
        </a:p>
      </dsp:txBody>
      <dsp:txXfrm rot="-5400000">
        <a:off x="756171" y="62319"/>
        <a:ext cx="5882105" cy="827679"/>
      </dsp:txXfrm>
    </dsp:sp>
    <dsp:sp modelId="{705EA5F4-EC02-46D3-825C-746705FFAB4F}">
      <dsp:nvSpPr>
        <dsp:cNvPr id="0" name=""/>
        <dsp:cNvSpPr/>
      </dsp:nvSpPr>
      <dsp:spPr>
        <a:xfrm rot="5400000">
          <a:off x="-125262" y="1285475"/>
          <a:ext cx="1092167" cy="918765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Relacio-nar</a:t>
          </a:r>
          <a:endParaRPr lang="es-ES" sz="2000" b="1" kern="1200" dirty="0"/>
        </a:p>
      </dsp:txBody>
      <dsp:txXfrm rot="-5400000">
        <a:off x="-38560" y="1658157"/>
        <a:ext cx="918765" cy="173402"/>
      </dsp:txXfrm>
    </dsp:sp>
    <dsp:sp modelId="{00B4FDF9-1B3C-43B6-B753-B1D368710C1F}">
      <dsp:nvSpPr>
        <dsp:cNvPr id="0" name=""/>
        <dsp:cNvSpPr/>
      </dsp:nvSpPr>
      <dsp:spPr>
        <a:xfrm rot="5400000">
          <a:off x="3297954" y="-1409710"/>
          <a:ext cx="937129" cy="5926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altLang="es-ES" sz="1300" b="0" kern="1200" dirty="0">
              <a:latin typeface="Tahoma" panose="020B0604030504040204" pitchFamily="34" charset="0"/>
            </a:rPr>
            <a:t>Con otros textos conocidos.</a:t>
          </a:r>
          <a:endParaRPr lang="es-E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altLang="es-ES" sz="1300" b="0" kern="1200" dirty="0">
              <a:latin typeface="Tahoma" panose="020B0604030504040204" pitchFamily="34" charset="0"/>
            </a:rPr>
            <a:t>Con nuestras tradiciones y culturas.</a:t>
          </a:r>
          <a:endParaRPr lang="es-E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altLang="es-ES" sz="1300" b="0" kern="1200" dirty="0">
              <a:latin typeface="Tahoma" panose="020B0604030504040204" pitchFamily="34" charset="0"/>
            </a:rPr>
            <a:t>Con nuestra realidad social.</a:t>
          </a:r>
          <a:endParaRPr lang="es-E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altLang="es-ES" sz="1300" b="0" kern="1200" dirty="0">
              <a:latin typeface="Tahoma" panose="020B0604030504040204" pitchFamily="34" charset="0"/>
            </a:rPr>
            <a:t>Con nuestra vida.</a:t>
          </a:r>
          <a:endParaRPr lang="es-ES" sz="1300" kern="1200" dirty="0"/>
        </a:p>
      </dsp:txBody>
      <dsp:txXfrm rot="-5400000">
        <a:off x="803079" y="1130912"/>
        <a:ext cx="5881133" cy="845635"/>
      </dsp:txXfrm>
    </dsp:sp>
    <dsp:sp modelId="{E1B28A7C-8D06-4D8F-A583-2FF6EC253645}">
      <dsp:nvSpPr>
        <dsp:cNvPr id="0" name=""/>
        <dsp:cNvSpPr/>
      </dsp:nvSpPr>
      <dsp:spPr>
        <a:xfrm rot="5400000">
          <a:off x="-202387" y="2451160"/>
          <a:ext cx="1092167" cy="764516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Con-</a:t>
          </a:r>
          <a:r>
            <a:rPr lang="es-ES" sz="2000" b="1" kern="1200" dirty="0" err="1"/>
            <a:t>cluir</a:t>
          </a:r>
          <a:endParaRPr lang="es-ES" sz="2000" b="1" kern="1200" dirty="0"/>
        </a:p>
      </dsp:txBody>
      <dsp:txXfrm rot="-5400000">
        <a:off x="-38561" y="2669592"/>
        <a:ext cx="764516" cy="327651"/>
      </dsp:txXfrm>
    </dsp:sp>
    <dsp:sp modelId="{BED853FF-01AB-4366-AD02-28FE2C8E6982}">
      <dsp:nvSpPr>
        <dsp:cNvPr id="0" name=""/>
        <dsp:cNvSpPr/>
      </dsp:nvSpPr>
      <dsp:spPr>
        <a:xfrm rot="5400000">
          <a:off x="3207001" y="-321149"/>
          <a:ext cx="964787" cy="5926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500" kern="1200" dirty="0">
            <a:latin typeface="Tohama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>
              <a:latin typeface="Tohama"/>
            </a:rPr>
            <a:t>¿Qué quiso decir el texto en el tiempo en que fue escrito y qué quiere decirnos ahora?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>
              <a:latin typeface="Tohama"/>
            </a:rPr>
            <a:t>¿Qué ha provocado en mí o en la comunidad?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>
              <a:latin typeface="Tohama"/>
            </a:rPr>
            <a:t>¿Ha modificado nuestra realidad y compromiso?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300" kern="1200" dirty="0"/>
        </a:p>
      </dsp:txBody>
      <dsp:txXfrm rot="-5400000">
        <a:off x="725955" y="2206994"/>
        <a:ext cx="5879783" cy="870593"/>
      </dsp:txXfrm>
    </dsp:sp>
    <dsp:sp modelId="{6533A7EF-84DA-44D2-A09A-0A9BD1E0378D}">
      <dsp:nvSpPr>
        <dsp:cNvPr id="0" name=""/>
        <dsp:cNvSpPr/>
      </dsp:nvSpPr>
      <dsp:spPr>
        <a:xfrm rot="5400000">
          <a:off x="-202387" y="3515584"/>
          <a:ext cx="1092167" cy="764516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Recon-tar</a:t>
          </a:r>
          <a:endParaRPr lang="es-ES" sz="2000" b="1" kern="1200" dirty="0"/>
        </a:p>
      </dsp:txBody>
      <dsp:txXfrm rot="-5400000">
        <a:off x="-38561" y="3734016"/>
        <a:ext cx="764516" cy="327651"/>
      </dsp:txXfrm>
    </dsp:sp>
    <dsp:sp modelId="{666CB598-F2E6-424E-BB41-65C9D166B734}">
      <dsp:nvSpPr>
        <dsp:cNvPr id="0" name=""/>
        <dsp:cNvSpPr/>
      </dsp:nvSpPr>
      <dsp:spPr>
        <a:xfrm rot="5400000">
          <a:off x="3231138" y="743274"/>
          <a:ext cx="916513" cy="5926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es-ES" sz="11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altLang="es-ES" sz="1400" b="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Recontar con nuestras palabras el texto leído</a:t>
          </a:r>
          <a:r>
            <a:rPr lang="es-EC" altLang="es-ES" sz="1400" b="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  <a:endParaRPr lang="es-ES" sz="1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Capacidad de reinventar un texto nuevo para hoy, sin perder la fidelidad al mensaje.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es-ES" sz="1100" kern="1200" dirty="0"/>
        </a:p>
      </dsp:txBody>
      <dsp:txXfrm rot="-5400000">
        <a:off x="725955" y="3293197"/>
        <a:ext cx="5882140" cy="8270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C74CBF-BB53-EF4C-B846-B7C30E7A49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A37FBB-9DC8-004F-93BC-B9090D36CA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E90373-5087-784E-9849-617D9BDDB0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8788F-51D5-E846-8AE9-CE5E511BFEE2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17515751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CDD335-7571-DF4D-98CE-7220381BE1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5CCF04-499C-124C-86BC-F420A19087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0605EF-796B-344E-A3C7-6E5920ACD4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79C8D-A6E2-CC40-926E-BD3258537F4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21419600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DB9643-2D64-2A4D-AC54-9038B6FEBD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CE91FF-D53A-BB4D-ABCA-072F472BA7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16BE4D-0A03-4244-9A03-8B4C2EF8FA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819A4-5CE6-5A46-ABB4-A9AF9E40AC1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244087495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545995-D187-D642-AD3F-FC8F73B077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FE1FE5-30A0-3148-9FFC-A68A713B74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18214F-E0BD-174E-8055-C30AA25EDA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74CCD-878A-2D40-88BF-616E4FD0957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89692107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8155DC-62E3-004B-9466-46BCFB8E96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AD23B8-1B10-0045-9277-0788D1974B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FA333A-3CAA-1D49-A6B2-73BC03A8FF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E3758-33B6-A24C-9A66-74F2FB95F80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60494252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7F65EB-C6D2-5F46-BA4D-C670B8D0B9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C1B1C1-8D7C-A745-9A57-CB61FD6F20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FF762A-6CC6-FE48-9171-06D7C0F083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7D373-4A2A-C74A-9617-3B1D79CED7F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60599045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5B32C63-C14E-D147-A88C-752B7B9EC9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390B242-26C7-2C43-8ACD-1C0D95BC6B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BFA3288-1D39-F04C-A29D-44A0F11C8F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985FB-402B-3F44-BF65-7FC096C261D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81934806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1A57B07-F190-E14A-9B43-008287CD18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B3C591-1B88-FF4E-97A7-4D2034C2A0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93BD0AB-FF17-9248-945F-4BFC31015C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765BD-D22C-C94E-9853-495133C4004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655113874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72779B4-A34A-7E4F-A7BA-30D47C8281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F87D30B-5317-EB4D-88C6-C825B9BD2D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6E30D4D-D39A-824E-A915-F80014D640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28185-279B-8844-A977-49F9CFCA12D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34727750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12E4C1-1559-B341-9D0E-6A5AE472CE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D7E7B9-5674-354A-A033-4F678BDB1D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03F2A6-8CE7-E74C-944B-4805260C0D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EB3F8-2277-C141-99E4-EE0044261D5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39769502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C75491-FA42-C347-BF98-2866B1699B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332F60-FCCF-934A-B1E2-F00828E88B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E1508F-CDE6-2647-B1DC-0560A1DEBB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A85F0-9893-D443-9ABE-EA4C637ACE7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77959553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505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983A4A7-09C6-9241-AC5C-FD83AD24C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832E99E-1012-F948-8CC7-D656284668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D54710C-8990-1E43-8571-2AAE4BDBC89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38CC231-6BB5-8F46-9A0B-574AC3B3B77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4D52A01-C593-9949-8CA0-E805BC13C31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62DFCE2-FBE6-B54C-ADF1-0D8EC6203CD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>
            <a:extLst>
              <a:ext uri="{FF2B5EF4-FFF2-40B4-BE49-F238E27FC236}">
                <a16:creationId xmlns:a16="http://schemas.microsoft.com/office/drawing/2014/main" id="{DE5EFA2E-D0C5-3B4B-B935-CD82F60A3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24200"/>
            <a:ext cx="3962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4800">
                <a:solidFill>
                  <a:schemeClr val="tx2"/>
                </a:solidFill>
                <a:latin typeface="Tempus Sans ITC" pitchFamily="82" charset="77"/>
              </a:rPr>
              <a:t>de Lectura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4800">
                <a:solidFill>
                  <a:schemeClr val="tx2"/>
                </a:solidFill>
                <a:latin typeface="Tempus Sans ITC" pitchFamily="82" charset="77"/>
              </a:rPr>
              <a:t>Bíblica</a:t>
            </a:r>
            <a:endParaRPr lang="es-ES" altLang="es-ES" sz="4800">
              <a:solidFill>
                <a:schemeClr val="tx2"/>
              </a:solidFill>
              <a:latin typeface="Tempus Sans ITC" pitchFamily="82" charset="77"/>
            </a:endParaRPr>
          </a:p>
        </p:txBody>
      </p:sp>
      <p:sp>
        <p:nvSpPr>
          <p:cNvPr id="2051" name="WordArt 7">
            <a:extLst>
              <a:ext uri="{FF2B5EF4-FFF2-40B4-BE49-F238E27FC236}">
                <a16:creationId xmlns:a16="http://schemas.microsoft.com/office/drawing/2014/main" id="{FCBE66E1-88CA-954F-AD8C-D8DF496EA5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1600200"/>
            <a:ext cx="31242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Matura MT Script Capitals" panose="03020802060602070202" pitchFamily="66" charset="77"/>
              </a:rPr>
              <a:t>Métodos</a:t>
            </a:r>
          </a:p>
        </p:txBody>
      </p:sp>
      <p:graphicFrame>
        <p:nvGraphicFramePr>
          <p:cNvPr id="2052" name="Object 3">
            <a:extLst>
              <a:ext uri="{FF2B5EF4-FFF2-40B4-BE49-F238E27FC236}">
                <a16:creationId xmlns:a16="http://schemas.microsoft.com/office/drawing/2014/main" id="{E9A97246-6F86-DB4D-B168-1F993DA736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97413" y="401638"/>
          <a:ext cx="4059237" cy="605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Fotografía de Photo Editor" r:id="rId3" imgW="15646400" imgH="22555200" progId="MSPhotoEd.3">
                  <p:embed/>
                </p:oleObj>
              </mc:Choice>
              <mc:Fallback>
                <p:oleObj name="Fotografía de Photo Editor" r:id="rId3" imgW="15646400" imgH="2255520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7413" y="401638"/>
                        <a:ext cx="4059237" cy="60547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2">
            <a:extLst>
              <a:ext uri="{FF2B5EF4-FFF2-40B4-BE49-F238E27FC236}">
                <a16:creationId xmlns:a16="http://schemas.microsoft.com/office/drawing/2014/main" id="{C2A2A6F3-E100-3A42-BED5-9E93EBCF39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14800" y="76200"/>
            <a:ext cx="962025" cy="108426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s-EC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7</a:t>
            </a:r>
          </a:p>
        </p:txBody>
      </p:sp>
      <p:sp>
        <p:nvSpPr>
          <p:cNvPr id="11267" name="WordArt 3">
            <a:extLst>
              <a:ext uri="{FF2B5EF4-FFF2-40B4-BE49-F238E27FC236}">
                <a16:creationId xmlns:a16="http://schemas.microsoft.com/office/drawing/2014/main" id="{FD76C235-31FE-EE45-A2A2-3989FE6931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79613" y="1225550"/>
            <a:ext cx="4967287" cy="844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39998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Hacer oración</a:t>
            </a:r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B49E8FCD-0208-D04E-9410-39C8A2F5A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213100"/>
            <a:ext cx="3313112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s-ES" sz="2300">
                <a:latin typeface="Tahoma" panose="020B0604030504040204" pitchFamily="34" charset="0"/>
              </a:rPr>
              <a:t>Pedirle al Espíritu Santo que nos dé Luz y fuerza para compartir con el pueblo la fe, la esperanza y el amor.</a:t>
            </a:r>
          </a:p>
        </p:txBody>
      </p:sp>
      <p:pic>
        <p:nvPicPr>
          <p:cNvPr id="11269" name="Imagen 2">
            <a:extLst>
              <a:ext uri="{FF2B5EF4-FFF2-40B4-BE49-F238E27FC236}">
                <a16:creationId xmlns:a16="http://schemas.microsoft.com/office/drawing/2014/main" id="{D6D1D99F-95FC-0149-A67A-3DFE6C842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420938"/>
            <a:ext cx="4103687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n 3">
            <a:extLst>
              <a:ext uri="{FF2B5EF4-FFF2-40B4-BE49-F238E27FC236}">
                <a16:creationId xmlns:a16="http://schemas.microsoft.com/office/drawing/2014/main" id="{49457517-85AB-1B4A-A105-30B924F25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26988"/>
            <a:ext cx="9128125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4">
            <a:extLst>
              <a:ext uri="{FF2B5EF4-FFF2-40B4-BE49-F238E27FC236}">
                <a16:creationId xmlns:a16="http://schemas.microsoft.com/office/drawing/2014/main" id="{5D71A4EA-876C-DF45-97FB-B3CC731A6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3513" y="1258888"/>
            <a:ext cx="37528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sz="2500">
                <a:latin typeface="Tahoma" panose="020B0604030504040204" pitchFamily="34" charset="0"/>
              </a:rPr>
              <a:t>El Espíritu Santo</a:t>
            </a:r>
          </a:p>
        </p:txBody>
      </p:sp>
      <p:sp>
        <p:nvSpPr>
          <p:cNvPr id="12292" name="Text Box 5">
            <a:extLst>
              <a:ext uri="{FF2B5EF4-FFF2-40B4-BE49-F238E27FC236}">
                <a16:creationId xmlns:a16="http://schemas.microsoft.com/office/drawing/2014/main" id="{D5331326-9595-7943-8EFE-6937D8392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5229225"/>
            <a:ext cx="272891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sz="2500">
                <a:latin typeface="Tahoma" panose="020B0604030504040204" pitchFamily="34" charset="0"/>
              </a:rPr>
              <a:t>Jesucristo</a:t>
            </a:r>
          </a:p>
        </p:txBody>
      </p:sp>
      <p:sp>
        <p:nvSpPr>
          <p:cNvPr id="12293" name="Text Box 6">
            <a:extLst>
              <a:ext uri="{FF2B5EF4-FFF2-40B4-BE49-F238E27FC236}">
                <a16:creationId xmlns:a16="http://schemas.microsoft.com/office/drawing/2014/main" id="{4148508D-39C0-8043-A675-066262946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2678113"/>
            <a:ext cx="272891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sz="2500">
                <a:latin typeface="Tahoma" panose="020B0604030504040204" pitchFamily="34" charset="0"/>
              </a:rPr>
              <a:t>El Padre</a:t>
            </a:r>
          </a:p>
        </p:txBody>
      </p:sp>
      <p:sp>
        <p:nvSpPr>
          <p:cNvPr id="12294" name="Text Box 7">
            <a:extLst>
              <a:ext uri="{FF2B5EF4-FFF2-40B4-BE49-F238E27FC236}">
                <a16:creationId xmlns:a16="http://schemas.microsoft.com/office/drawing/2014/main" id="{4599B259-A0B3-964E-8F91-45AEDE7BC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4076700"/>
            <a:ext cx="234791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sz="2500">
                <a:latin typeface="Tahoma" panose="020B0604030504040204" pitchFamily="34" charset="0"/>
              </a:rPr>
              <a:t>Comunidad/Iglesia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CEAE15E-D692-5F4B-BCF6-375E18A05959}"/>
              </a:ext>
            </a:extLst>
          </p:cNvPr>
          <p:cNvSpPr txBox="1"/>
          <p:nvPr/>
        </p:nvSpPr>
        <p:spPr>
          <a:xfrm>
            <a:off x="796955" y="484361"/>
            <a:ext cx="8432787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3000" kern="10" dirty="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¿Quiénes nos deben guiar en el estudio?</a:t>
            </a:r>
          </a:p>
          <a:p>
            <a:pPr>
              <a:defRPr/>
            </a:pPr>
            <a:endParaRPr lang="es-ES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2">
            <a:extLst>
              <a:ext uri="{FF2B5EF4-FFF2-40B4-BE49-F238E27FC236}">
                <a16:creationId xmlns:a16="http://schemas.microsoft.com/office/drawing/2014/main" id="{FF2407E9-8E2B-7943-A4F9-F74B4D413F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76350" y="363538"/>
            <a:ext cx="6419850" cy="855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3600" kern="10" spc="72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¿Para qué leer la Biblia?</a:t>
            </a:r>
          </a:p>
        </p:txBody>
      </p:sp>
      <p:sp>
        <p:nvSpPr>
          <p:cNvPr id="20484" name="Text Box 4">
            <a:extLst>
              <a:ext uri="{FF2B5EF4-FFF2-40B4-BE49-F238E27FC236}">
                <a16:creationId xmlns:a16="http://schemas.microsoft.com/office/drawing/2014/main" id="{A7A53A32-6A9A-5246-93BB-577CF1957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1617663"/>
            <a:ext cx="4191000" cy="4710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s-EC" altLang="es-ES" sz="2400" dirty="0">
                <a:latin typeface="Tahoma" panose="020B0604030504040204" pitchFamily="34" charset="0"/>
              </a:rPr>
              <a:t>P</a:t>
            </a:r>
            <a:r>
              <a:rPr lang="es-ES" altLang="es-ES" sz="2400" dirty="0">
                <a:latin typeface="Tahoma" panose="020B0604030504040204" pitchFamily="34" charset="0"/>
              </a:rPr>
              <a:t>ara: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2400" dirty="0">
                <a:latin typeface="Tahoma" panose="020B0604030504040204" pitchFamily="34" charset="0"/>
              </a:rPr>
              <a:t>Iluminar y fortalecer nuestra vida.</a:t>
            </a:r>
            <a:endParaRPr lang="es-EC" altLang="es-ES" sz="2400" dirty="0">
              <a:latin typeface="Tahoma" panose="020B0604030504040204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C" altLang="es-ES" sz="2400" dirty="0">
                <a:latin typeface="Tahoma" panose="020B0604030504040204" pitchFamily="34" charset="0"/>
              </a:rPr>
              <a:t>Trabajar con la familia y la comunidad.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C" altLang="es-ES" sz="2400" dirty="0">
                <a:latin typeface="Tahoma" panose="020B0604030504040204" pitchFamily="34" charset="0"/>
              </a:rPr>
              <a:t>S</a:t>
            </a:r>
            <a:r>
              <a:rPr lang="es-ES" altLang="es-ES" sz="2400" dirty="0">
                <a:latin typeface="Tahoma" panose="020B0604030504040204" pitchFamily="34" charset="0"/>
              </a:rPr>
              <a:t>uperar los problemas.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2400" dirty="0">
                <a:latin typeface="Tahoma" panose="020B0604030504040204" pitchFamily="34" charset="0"/>
              </a:rPr>
              <a:t>Construir una sociedad mejor.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ü"/>
              <a:defRPr/>
            </a:pPr>
            <a:r>
              <a:rPr lang="es-ES" altLang="es-ES" sz="2400" dirty="0">
                <a:latin typeface="Tahoma" panose="020B0604030504040204" pitchFamily="34" charset="0"/>
              </a:rPr>
              <a:t>Participar del Reino de Dios.</a:t>
            </a:r>
          </a:p>
        </p:txBody>
      </p:sp>
      <p:pic>
        <p:nvPicPr>
          <p:cNvPr id="13316" name="Imagen 2">
            <a:extLst>
              <a:ext uri="{FF2B5EF4-FFF2-40B4-BE49-F238E27FC236}">
                <a16:creationId xmlns:a16="http://schemas.microsoft.com/office/drawing/2014/main" id="{5E54B1B7-BEF8-2A40-85C7-3A77015F3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43063"/>
            <a:ext cx="3921125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2">
            <a:extLst>
              <a:ext uri="{FF2B5EF4-FFF2-40B4-BE49-F238E27FC236}">
                <a16:creationId xmlns:a16="http://schemas.microsoft.com/office/drawing/2014/main" id="{CEF23181-8F0B-3047-A6F5-7DF434532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2F6510BF-26A3-6346-B82C-6625035D0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>
                <a:solidFill>
                  <a:schemeClr val="tx2"/>
                </a:solidFill>
                <a:latin typeface="Viner Hand ITC" panose="03070502030502020203" pitchFamily="66" charset="77"/>
              </a:rPr>
              <a:t>Tema 2</a:t>
            </a:r>
            <a:endParaRPr lang="es-ES" altLang="es-ES" sz="6000">
              <a:solidFill>
                <a:schemeClr val="tx2"/>
              </a:solidFill>
              <a:latin typeface="Viner Hand ITC" panose="03070502030502020203" pitchFamily="66" charset="77"/>
            </a:endParaRPr>
          </a:p>
        </p:txBody>
      </p:sp>
      <p:sp>
        <p:nvSpPr>
          <p:cNvPr id="15363" name="WordArt 3">
            <a:extLst>
              <a:ext uri="{FF2B5EF4-FFF2-40B4-BE49-F238E27FC236}">
                <a16:creationId xmlns:a16="http://schemas.microsoft.com/office/drawing/2014/main" id="{8B721482-5448-354A-9940-343736253FA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914400"/>
            <a:ext cx="7315200" cy="1371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s-EC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itchFamily="82" charset="77"/>
              </a:rPr>
              <a:t>Nos acercamos al texto</a:t>
            </a:r>
          </a:p>
        </p:txBody>
      </p:sp>
      <p:pic>
        <p:nvPicPr>
          <p:cNvPr id="15364" name="Imagen 2">
            <a:extLst>
              <a:ext uri="{FF2B5EF4-FFF2-40B4-BE49-F238E27FC236}">
                <a16:creationId xmlns:a16="http://schemas.microsoft.com/office/drawing/2014/main" id="{27CA3D5C-FEE4-604F-9EE8-815AD3D32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316163"/>
            <a:ext cx="3624262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>
            <a:extLst>
              <a:ext uri="{FF2B5EF4-FFF2-40B4-BE49-F238E27FC236}">
                <a16:creationId xmlns:a16="http://schemas.microsoft.com/office/drawing/2014/main" id="{EBD076F6-07A6-6D4E-B546-A89F19468C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95400" y="228600"/>
            <a:ext cx="3886200" cy="1524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s-EC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High Tower Text" panose="02040502050506030303" pitchFamily="18" charset="77"/>
              </a:rPr>
              <a:t>Trabajo en grupo</a:t>
            </a:r>
          </a:p>
        </p:txBody>
      </p:sp>
      <p:sp>
        <p:nvSpPr>
          <p:cNvPr id="16387" name="Text Box 3">
            <a:extLst>
              <a:ext uri="{FF2B5EF4-FFF2-40B4-BE49-F238E27FC236}">
                <a16:creationId xmlns:a16="http://schemas.microsoft.com/office/drawing/2014/main" id="{76F61FCA-7EF1-AB4D-914B-53CE6E6F8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514600"/>
            <a:ext cx="8001000" cy="372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C" altLang="es-ES" sz="2800" b="0">
                <a:latin typeface="Tahoma" panose="020B0604030504040204" pitchFamily="34" charset="0"/>
              </a:rPr>
              <a:t>  </a:t>
            </a:r>
            <a:r>
              <a:rPr lang="es-ES" altLang="es-ES" sz="2800" b="0">
                <a:latin typeface="Tahoma" panose="020B0604030504040204" pitchFamily="34" charset="0"/>
              </a:rPr>
              <a:t>¿Cómo leemos la Biblia?</a:t>
            </a:r>
            <a:endParaRPr lang="es-EC" altLang="es-ES" sz="2800" b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s-ES" altLang="es-ES" sz="1400" b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s-EC" altLang="es-ES" sz="2800" b="0">
                <a:latin typeface="Tahoma" panose="020B0604030504040204" pitchFamily="34" charset="0"/>
              </a:rPr>
              <a:t>  </a:t>
            </a:r>
            <a:r>
              <a:rPr lang="es-ES" altLang="es-ES" sz="2800" b="0">
                <a:latin typeface="Tahoma" panose="020B0604030504040204" pitchFamily="34" charset="0"/>
              </a:rPr>
              <a:t>¿Cuáles son las satisfacciones que tenemos en </a:t>
            </a:r>
            <a:r>
              <a:rPr lang="es-EC" altLang="es-ES" sz="2800" b="0">
                <a:latin typeface="Tahoma" panose="020B0604030504040204" pitchFamily="34" charset="0"/>
              </a:rPr>
              <a:t>       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C" altLang="es-ES" sz="2800" b="0">
                <a:latin typeface="Tahoma" panose="020B0604030504040204" pitchFamily="34" charset="0"/>
              </a:rPr>
              <a:t>    </a:t>
            </a:r>
            <a:r>
              <a:rPr lang="es-ES" altLang="es-ES" sz="2800" b="0">
                <a:latin typeface="Tahoma" panose="020B0604030504040204" pitchFamily="34" charset="0"/>
              </a:rPr>
              <a:t>nuestra lectura?</a:t>
            </a:r>
            <a:endParaRPr lang="es-EC" altLang="es-ES" sz="2800" b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s-ES" altLang="es-ES" sz="1400" b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s-EC" altLang="es-ES" sz="2800" b="0">
                <a:latin typeface="Tahoma" panose="020B0604030504040204" pitchFamily="34" charset="0"/>
              </a:rPr>
              <a:t>  </a:t>
            </a:r>
            <a:r>
              <a:rPr lang="es-ES" altLang="es-ES" sz="2800" b="0">
                <a:latin typeface="Tahoma" panose="020B0604030504040204" pitchFamily="34" charset="0"/>
              </a:rPr>
              <a:t>¿Cuáles son las dificultades que descubrimos </a:t>
            </a:r>
            <a:endParaRPr lang="es-EC" altLang="es-ES" sz="2800" b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C" altLang="es-ES" sz="2800" b="0">
                <a:latin typeface="Tahoma" panose="020B0604030504040204" pitchFamily="34" charset="0"/>
              </a:rPr>
              <a:t>   al leer la Biblia</a:t>
            </a:r>
            <a:r>
              <a:rPr lang="es-ES" altLang="es-ES" sz="2800" b="0">
                <a:latin typeface="Tahoma" panose="020B0604030504040204" pitchFamily="34" charset="0"/>
              </a:rPr>
              <a:t>?</a:t>
            </a:r>
          </a:p>
        </p:txBody>
      </p:sp>
      <p:pic>
        <p:nvPicPr>
          <p:cNvPr id="16388" name="Imagen 2">
            <a:extLst>
              <a:ext uri="{FF2B5EF4-FFF2-40B4-BE49-F238E27FC236}">
                <a16:creationId xmlns:a16="http://schemas.microsoft.com/office/drawing/2014/main" id="{50449A49-EFCD-EA46-9221-553989E8E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00050"/>
            <a:ext cx="1684337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2">
            <a:extLst>
              <a:ext uri="{FF2B5EF4-FFF2-40B4-BE49-F238E27FC236}">
                <a16:creationId xmlns:a16="http://schemas.microsoft.com/office/drawing/2014/main" id="{96DF74C7-ECEE-FC41-A5C0-0E12003E8E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06525" y="333375"/>
            <a:ext cx="6915150" cy="1131888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s-EC" sz="2800" kern="10">
                <a:ln w="12700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High Tower Text" panose="02040502050506030303" pitchFamily="18" charset="77"/>
              </a:rPr>
              <a:t>Claves para una lectura provechosa</a:t>
            </a:r>
          </a:p>
        </p:txBody>
      </p:sp>
      <p:sp>
        <p:nvSpPr>
          <p:cNvPr id="17411" name="CuadroTexto 2">
            <a:extLst>
              <a:ext uri="{FF2B5EF4-FFF2-40B4-BE49-F238E27FC236}">
                <a16:creationId xmlns:a16="http://schemas.microsoft.com/office/drawing/2014/main" id="{6F2AF08C-4A2D-7947-85CC-296F0C7BE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038350"/>
            <a:ext cx="3384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000">
                <a:latin typeface="Verdana" panose="020B0604030504040204" pitchFamily="34" charset="0"/>
              </a:rPr>
              <a:t>Reconocer las partes del Texto</a:t>
            </a:r>
          </a:p>
        </p:txBody>
      </p:sp>
      <p:sp>
        <p:nvSpPr>
          <p:cNvPr id="17412" name="CuadroTexto 5">
            <a:extLst>
              <a:ext uri="{FF2B5EF4-FFF2-40B4-BE49-F238E27FC236}">
                <a16:creationId xmlns:a16="http://schemas.microsoft.com/office/drawing/2014/main" id="{93AD3C5D-5354-4644-A0DE-20E0945D0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8" y="2038350"/>
            <a:ext cx="3384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000">
                <a:latin typeface="Verdana" panose="020B0604030504040204" pitchFamily="34" charset="0"/>
              </a:rPr>
              <a:t>Actividad del Lector</a:t>
            </a:r>
          </a:p>
        </p:txBody>
      </p:sp>
      <p:pic>
        <p:nvPicPr>
          <p:cNvPr id="17413" name="Imagen 2">
            <a:extLst>
              <a:ext uri="{FF2B5EF4-FFF2-40B4-BE49-F238E27FC236}">
                <a16:creationId xmlns:a16="http://schemas.microsoft.com/office/drawing/2014/main" id="{E2042A3D-94DC-764F-9023-EE225692A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2990850"/>
            <a:ext cx="3376613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Imagen 4">
            <a:extLst>
              <a:ext uri="{FF2B5EF4-FFF2-40B4-BE49-F238E27FC236}">
                <a16:creationId xmlns:a16="http://schemas.microsoft.com/office/drawing/2014/main" id="{1A710D85-EB43-5C4C-B86D-3DE2CDCC4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2990850"/>
            <a:ext cx="312737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2">
            <a:extLst>
              <a:ext uri="{FF2B5EF4-FFF2-40B4-BE49-F238E27FC236}">
                <a16:creationId xmlns:a16="http://schemas.microsoft.com/office/drawing/2014/main" id="{B3E6A777-DDE1-BD41-A30D-0C027BE6FA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31913" y="239713"/>
            <a:ext cx="6915150" cy="1131887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s-EC" sz="2800" kern="10">
                <a:ln w="12700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High Tower Text" panose="02040502050506030303" pitchFamily="18" charset="77"/>
              </a:rPr>
              <a:t>Reconocer las partes del texto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00B408A-2D01-C044-815A-350238593D63}"/>
              </a:ext>
            </a:extLst>
          </p:cNvPr>
          <p:cNvGraphicFramePr/>
          <p:nvPr/>
        </p:nvGraphicFramePr>
        <p:xfrm>
          <a:off x="1114425" y="1556792"/>
          <a:ext cx="6915150" cy="506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2">
            <a:extLst>
              <a:ext uri="{FF2B5EF4-FFF2-40B4-BE49-F238E27FC236}">
                <a16:creationId xmlns:a16="http://schemas.microsoft.com/office/drawing/2014/main" id="{879BD580-73AA-9D48-B70C-D1C73DBE52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600" y="1096963"/>
            <a:ext cx="6408738" cy="2635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s-EC" sz="36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9933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EN SÍNTESIS</a:t>
            </a:r>
          </a:p>
        </p:txBody>
      </p:sp>
      <p:sp>
        <p:nvSpPr>
          <p:cNvPr id="19459" name="CuadroTexto 4">
            <a:extLst>
              <a:ext uri="{FF2B5EF4-FFF2-40B4-BE49-F238E27FC236}">
                <a16:creationId xmlns:a16="http://schemas.microsoft.com/office/drawing/2014/main" id="{8D8B47E4-6B3D-A14B-9B23-BBF946DEF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012950"/>
            <a:ext cx="63373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Times New Roman" panose="02020603050405020304" pitchFamily="18" charset="0"/>
              <a:buAutoNum type="arabicPeriod"/>
            </a:pPr>
            <a:r>
              <a:rPr lang="es-ES" altLang="es-ES" sz="2500">
                <a:solidFill>
                  <a:srgbClr val="FF0000"/>
                </a:solidFill>
                <a:latin typeface="Tahoma" panose="020B0604030504040204" pitchFamily="34" charset="0"/>
              </a:rPr>
              <a:t>Reconocer las palabras </a:t>
            </a:r>
            <a:r>
              <a:rPr lang="es-ES" altLang="es-ES" sz="2500" b="0">
                <a:latin typeface="Tahoma" panose="020B0604030504040204" pitchFamily="34" charset="0"/>
              </a:rPr>
              <a:t>importantes que nos pueden</a:t>
            </a:r>
            <a:r>
              <a:rPr lang="es-EC" altLang="es-ES" sz="2500" b="0">
                <a:latin typeface="Tahoma" panose="020B0604030504040204" pitchFamily="34" charset="0"/>
              </a:rPr>
              <a:t> </a:t>
            </a:r>
            <a:r>
              <a:rPr lang="es-ES" altLang="es-ES" sz="2500" b="0">
                <a:latin typeface="Tahoma" panose="020B0604030504040204" pitchFamily="34" charset="0"/>
              </a:rPr>
              <a:t>dar</a:t>
            </a:r>
            <a:r>
              <a:rPr lang="es-EC" altLang="es-ES" sz="2500" b="0">
                <a:latin typeface="Tahoma" panose="020B0604030504040204" pitchFamily="34" charset="0"/>
              </a:rPr>
              <a:t> </a:t>
            </a:r>
            <a:r>
              <a:rPr lang="es-ES" altLang="es-ES" sz="2500" b="0">
                <a:latin typeface="Tahoma" panose="020B0604030504040204" pitchFamily="34" charset="0"/>
              </a:rPr>
              <a:t> la clave para entender el tema.</a:t>
            </a:r>
          </a:p>
          <a:p>
            <a:pPr eaLnBrk="1" hangingPunct="1">
              <a:spcBef>
                <a:spcPct val="50000"/>
              </a:spcBef>
              <a:buFont typeface="Times New Roman" panose="02020603050405020304" pitchFamily="18" charset="0"/>
              <a:buAutoNum type="arabicPeriod"/>
            </a:pPr>
            <a:r>
              <a:rPr lang="es-ES" altLang="es-ES" sz="2500">
                <a:solidFill>
                  <a:srgbClr val="008000"/>
                </a:solidFill>
                <a:latin typeface="Tahoma" panose="020B0604030504040204" pitchFamily="34" charset="0"/>
              </a:rPr>
              <a:t>Hacer una lectura serena</a:t>
            </a:r>
            <a:r>
              <a:rPr lang="es-ES" altLang="es-ES" sz="2500" b="0">
                <a:latin typeface="Tahoma" panose="020B0604030504040204" pitchFamily="34" charset="0"/>
              </a:rPr>
              <a:t> para saborear las frases que tocan nuestra vida y nos motivan a una</a:t>
            </a:r>
            <a:r>
              <a:rPr lang="es-EC" altLang="es-ES" sz="2500" b="0">
                <a:latin typeface="Tahoma" panose="020B0604030504040204" pitchFamily="34" charset="0"/>
              </a:rPr>
              <a:t> </a:t>
            </a:r>
            <a:r>
              <a:rPr lang="es-ES" altLang="es-ES" sz="2500" b="0">
                <a:latin typeface="Tahoma" panose="020B0604030504040204" pitchFamily="34" charset="0"/>
              </a:rPr>
              <a:t>reflexión o meditación.</a:t>
            </a:r>
          </a:p>
          <a:p>
            <a:pPr eaLnBrk="1" hangingPunct="1">
              <a:spcBef>
                <a:spcPct val="50000"/>
              </a:spcBef>
              <a:buFont typeface="Times New Roman" panose="02020603050405020304" pitchFamily="18" charset="0"/>
              <a:buAutoNum type="arabicPeriod"/>
            </a:pPr>
            <a:r>
              <a:rPr lang="es-ES" altLang="es-ES" sz="2500">
                <a:solidFill>
                  <a:srgbClr val="0000CC"/>
                </a:solidFill>
                <a:latin typeface="Tahoma" panose="020B0604030504040204" pitchFamily="34" charset="0"/>
              </a:rPr>
              <a:t>Descubrir el  mensaje central </a:t>
            </a:r>
            <a:r>
              <a:rPr lang="es-ES" altLang="es-ES" sz="2500" b="0">
                <a:latin typeface="Tahoma" panose="020B0604030504040204" pitchFamily="34" charset="0"/>
              </a:rPr>
              <a:t>que nos quiere dar el texto.</a:t>
            </a:r>
          </a:p>
        </p:txBody>
      </p:sp>
    </p:spTree>
  </p:cSld>
  <p:clrMapOvr>
    <a:masterClrMapping/>
  </p:clrMapOvr>
  <p:transition spd="slow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5">
            <a:extLst>
              <a:ext uri="{FF2B5EF4-FFF2-40B4-BE49-F238E27FC236}">
                <a16:creationId xmlns:a16="http://schemas.microsoft.com/office/drawing/2014/main" id="{53901137-B84C-B34F-A288-824B8D7CDB1A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381000"/>
            <a:ext cx="5715000" cy="1295400"/>
            <a:chOff x="480" y="432"/>
            <a:chExt cx="3600" cy="816"/>
          </a:xfrm>
        </p:grpSpPr>
        <p:sp>
          <p:nvSpPr>
            <p:cNvPr id="20487" name="AutoShape 3">
              <a:extLst>
                <a:ext uri="{FF2B5EF4-FFF2-40B4-BE49-F238E27FC236}">
                  <a16:creationId xmlns:a16="http://schemas.microsoft.com/office/drawing/2014/main" id="{CF713737-3F67-0E4A-AFA2-B07DD932C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432"/>
              <a:ext cx="3600" cy="816"/>
            </a:xfrm>
            <a:prstGeom prst="roundRect">
              <a:avLst>
                <a:gd name="adj" fmla="val 16667"/>
              </a:avLst>
            </a:prstGeom>
            <a:solidFill>
              <a:srgbClr val="3399FF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C" altLang="es-ES">
                <a:latin typeface="Verdana" panose="020B0604030504040204" pitchFamily="34" charset="0"/>
              </a:endParaRPr>
            </a:p>
          </p:txBody>
        </p:sp>
        <p:sp>
          <p:nvSpPr>
            <p:cNvPr id="20488" name="Text Box 4">
              <a:extLst>
                <a:ext uri="{FF2B5EF4-FFF2-40B4-BE49-F238E27FC236}">
                  <a16:creationId xmlns:a16="http://schemas.microsoft.com/office/drawing/2014/main" id="{15497678-B005-5E4E-9C1E-3F3337D00C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643"/>
              <a:ext cx="3168" cy="37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s-EC" altLang="es-ES">
                  <a:latin typeface="Verdana" panose="020B0604030504040204" pitchFamily="34" charset="0"/>
                </a:rPr>
                <a:t>Ejercicio Práctico</a:t>
              </a:r>
              <a:endParaRPr lang="es-ES" altLang="es-ES">
                <a:latin typeface="Verdana" panose="020B0604030504040204" pitchFamily="34" charset="0"/>
              </a:endParaRPr>
            </a:p>
          </p:txBody>
        </p:sp>
      </p:grpSp>
      <p:sp>
        <p:nvSpPr>
          <p:cNvPr id="20483" name="AutoShape 6">
            <a:extLst>
              <a:ext uri="{FF2B5EF4-FFF2-40B4-BE49-F238E27FC236}">
                <a16:creationId xmlns:a16="http://schemas.microsoft.com/office/drawing/2014/main" id="{D264B78B-B53A-4240-9B29-8232F0E9F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324100"/>
            <a:ext cx="2133600" cy="990600"/>
          </a:xfrm>
          <a:prstGeom prst="downArrowCallout">
            <a:avLst>
              <a:gd name="adj1" fmla="val 53846"/>
              <a:gd name="adj2" fmla="val 53846"/>
              <a:gd name="adj3" fmla="val 16667"/>
              <a:gd name="adj4" fmla="val 66667"/>
            </a:avLst>
          </a:prstGeom>
          <a:solidFill>
            <a:schemeClr val="bg1"/>
          </a:solidFill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2800">
                <a:latin typeface="Verdana" panose="020B0604030504040204" pitchFamily="34" charset="0"/>
              </a:rPr>
              <a:t>Los pasos:</a:t>
            </a:r>
            <a:endParaRPr lang="es-ES" altLang="es-ES" sz="2800">
              <a:latin typeface="Verdana" panose="020B0604030504040204" pitchFamily="34" charset="0"/>
            </a:endParaRPr>
          </a:p>
        </p:txBody>
      </p:sp>
      <p:sp>
        <p:nvSpPr>
          <p:cNvPr id="20484" name="Text Box 7">
            <a:extLst>
              <a:ext uri="{FF2B5EF4-FFF2-40B4-BE49-F238E27FC236}">
                <a16:creationId xmlns:a16="http://schemas.microsoft.com/office/drawing/2014/main" id="{DA44406A-9B5B-4947-94B2-93E7DFCE0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057400"/>
            <a:ext cx="2438400" cy="461963"/>
          </a:xfrm>
          <a:prstGeom prst="rect">
            <a:avLst/>
          </a:prstGeom>
          <a:solidFill>
            <a:schemeClr val="bg1"/>
          </a:solidFill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2400" b="0">
                <a:latin typeface="Tahoma" panose="020B0604030504040204" pitchFamily="34" charset="0"/>
              </a:rPr>
              <a:t>Lc 19, 1 - 10</a:t>
            </a:r>
            <a:endParaRPr lang="en-US" altLang="es-ES" sz="2400" b="0">
              <a:latin typeface="Tahoma" panose="020B0604030504040204" pitchFamily="34" charset="0"/>
            </a:endParaRPr>
          </a:p>
        </p:txBody>
      </p:sp>
      <p:sp>
        <p:nvSpPr>
          <p:cNvPr id="20485" name="Rectangle 8">
            <a:extLst>
              <a:ext uri="{FF2B5EF4-FFF2-40B4-BE49-F238E27FC236}">
                <a16:creationId xmlns:a16="http://schemas.microsoft.com/office/drawing/2014/main" id="{F5EB91D7-5CA7-6541-964A-23B16D56B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3543300"/>
            <a:ext cx="5184775" cy="28797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C" altLang="es-ES" sz="2100">
                <a:solidFill>
                  <a:schemeClr val="accent2"/>
                </a:solidFill>
                <a:latin typeface="Tahoma" panose="020B0604030504040204" pitchFamily="34" charset="0"/>
              </a:rPr>
              <a:t>Mirar las palabras:</a:t>
            </a:r>
            <a:r>
              <a:rPr lang="es-EC" altLang="es-ES" sz="2100" b="0">
                <a:latin typeface="Tahoma" panose="020B0604030504040204" pitchFamily="34" charset="0"/>
              </a:rPr>
              <a:t> ¿Qué palabras son importantes?</a:t>
            </a:r>
          </a:p>
          <a:p>
            <a:pPr eaLnBrk="1" hangingPunct="1"/>
            <a:r>
              <a:rPr lang="es-EC" altLang="es-ES" sz="2100">
                <a:solidFill>
                  <a:srgbClr val="FF3300"/>
                </a:solidFill>
                <a:latin typeface="Tahoma" panose="020B0604030504040204" pitchFamily="34" charset="0"/>
              </a:rPr>
              <a:t>Reconocer las frases cortas:</a:t>
            </a:r>
            <a:r>
              <a:rPr lang="es-EC" altLang="es-ES" sz="2100" b="0">
                <a:latin typeface="Tahoma" panose="020B0604030504040204" pitchFamily="34" charset="0"/>
              </a:rPr>
              <a:t> ¿Qué frase me gusta más?</a:t>
            </a:r>
          </a:p>
          <a:p>
            <a:pPr eaLnBrk="1" hangingPunct="1"/>
            <a:r>
              <a:rPr lang="es-EC" altLang="es-ES" sz="2100">
                <a:solidFill>
                  <a:srgbClr val="00B050"/>
                </a:solidFill>
                <a:latin typeface="Tahoma" panose="020B0604030504040204" pitchFamily="34" charset="0"/>
              </a:rPr>
              <a:t>Contar los párrafos:</a:t>
            </a:r>
            <a:r>
              <a:rPr lang="es-EC" altLang="es-ES" sz="2100" b="0">
                <a:solidFill>
                  <a:srgbClr val="00B050"/>
                </a:solidFill>
                <a:latin typeface="Tahoma" panose="020B0604030504040204" pitchFamily="34" charset="0"/>
              </a:rPr>
              <a:t> </a:t>
            </a:r>
            <a:r>
              <a:rPr lang="es-EC" altLang="es-ES" sz="2100" b="0">
                <a:latin typeface="Tahoma" panose="020B0604030504040204" pitchFamily="34" charset="0"/>
              </a:rPr>
              <a:t>¿Qué idea comunica cada párrafo?</a:t>
            </a:r>
          </a:p>
          <a:p>
            <a:pPr eaLnBrk="1" hangingPunct="1"/>
            <a:r>
              <a:rPr lang="es-EC" altLang="es-ES" sz="2100">
                <a:solidFill>
                  <a:srgbClr val="FF9933"/>
                </a:solidFill>
                <a:latin typeface="Tahoma" panose="020B0604030504040204" pitchFamily="34" charset="0"/>
              </a:rPr>
              <a:t>Ver el texto en su conjunto:</a:t>
            </a:r>
            <a:r>
              <a:rPr lang="es-EC" altLang="es-ES" sz="2100" b="0">
                <a:latin typeface="Tahoma" panose="020B0604030504040204" pitchFamily="34" charset="0"/>
              </a:rPr>
              <a:t>                  ¿Qué tema trata?</a:t>
            </a:r>
            <a:endParaRPr lang="en-US" altLang="es-ES" sz="2100" b="0">
              <a:latin typeface="Tahoma" panose="020B0604030504040204" pitchFamily="34" charset="0"/>
            </a:endParaRPr>
          </a:p>
        </p:txBody>
      </p:sp>
      <p:sp>
        <p:nvSpPr>
          <p:cNvPr id="20486" name="Text Box 9">
            <a:extLst>
              <a:ext uri="{FF2B5EF4-FFF2-40B4-BE49-F238E27FC236}">
                <a16:creationId xmlns:a16="http://schemas.microsoft.com/office/drawing/2014/main" id="{F49011DB-E2C2-DF45-9221-5F9634E49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819400"/>
            <a:ext cx="3505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>
                <a:latin typeface="Viner Hand ITC" panose="03070502030502020203" pitchFamily="66" charset="77"/>
              </a:rPr>
              <a:t>Jesús y Zaqueo</a:t>
            </a:r>
            <a:endParaRPr lang="en-US" altLang="es-ES">
              <a:latin typeface="Viner Hand ITC" panose="03070502030502020203" pitchFamily="66" charset="77"/>
            </a:endParaRPr>
          </a:p>
        </p:txBody>
      </p:sp>
    </p:spTree>
  </p:cSld>
  <p:clrMapOvr>
    <a:masterClrMapping/>
  </p:clrMapOvr>
  <p:transition spd="slow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D457057-0600-2E4A-B55C-80224ECF8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4495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7200">
                <a:solidFill>
                  <a:schemeClr val="tx2"/>
                </a:solidFill>
                <a:latin typeface="Viner Hand ITC" panose="03070502030502020203" pitchFamily="66" charset="77"/>
              </a:rPr>
              <a:t>Objetivos</a:t>
            </a:r>
            <a:endParaRPr lang="es-ES" altLang="es-ES" sz="7200">
              <a:solidFill>
                <a:schemeClr val="tx2"/>
              </a:solidFill>
              <a:latin typeface="Viner Hand ITC" panose="03070502030502020203" pitchFamily="66" charset="77"/>
            </a:endParaRPr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FC28B0A2-A4D4-B942-9B97-87CE639BA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713" y="1330325"/>
            <a:ext cx="3889375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s-EC" altLang="es-ES" sz="2400" b="0">
                <a:latin typeface="Tahoma" panose="020B0604030504040204" pitchFamily="34" charset="0"/>
              </a:rPr>
              <a:t>a. </a:t>
            </a:r>
            <a:r>
              <a:rPr lang="es-ES" altLang="es-ES" sz="2400" b="0">
                <a:latin typeface="Tahoma" panose="020B0604030504040204" pitchFamily="34" charset="0"/>
              </a:rPr>
              <a:t>Descubrir la riqueza de la </a:t>
            </a:r>
            <a:r>
              <a:rPr lang="es-EC" altLang="es-ES" sz="2400" b="0">
                <a:latin typeface="Tahoma" panose="020B0604030504040204" pitchFamily="34" charset="0"/>
              </a:rPr>
              <a:t>P</a:t>
            </a:r>
            <a:r>
              <a:rPr lang="es-ES" altLang="es-ES" sz="2400" b="0">
                <a:latin typeface="Tahoma" panose="020B0604030504040204" pitchFamily="34" charset="0"/>
              </a:rPr>
              <a:t>alabra de Dios puesta por escrito.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es-ES" altLang="es-ES" sz="2400" b="0">
              <a:latin typeface="Tahoma" panose="020B0604030504040204" pitchFamily="34" charset="0"/>
            </a:endParaRPr>
          </a:p>
        </p:txBody>
      </p:sp>
      <p:sp>
        <p:nvSpPr>
          <p:cNvPr id="3076" name="Text Box 4">
            <a:extLst>
              <a:ext uri="{FF2B5EF4-FFF2-40B4-BE49-F238E27FC236}">
                <a16:creationId xmlns:a16="http://schemas.microsoft.com/office/drawing/2014/main" id="{2E3C7F4B-E979-2B49-98F8-45D8AB62C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819400"/>
            <a:ext cx="38862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s-EC" altLang="es-ES" sz="2400" b="0">
                <a:latin typeface="Tahoma" panose="020B0604030504040204" pitchFamily="34" charset="0"/>
              </a:rPr>
              <a:t>b. </a:t>
            </a:r>
            <a:r>
              <a:rPr lang="es-ES" altLang="es-ES" sz="2400" b="0">
                <a:latin typeface="Tahoma" panose="020B0604030504040204" pitchFamily="34" charset="0"/>
              </a:rPr>
              <a:t>Generar actitudes de escucha y diálogo con el texto, descubrir el mensaje para hoy.</a:t>
            </a: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306FAB1B-F312-2245-9BC6-280921888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0" y="4797425"/>
            <a:ext cx="3810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s-EC" altLang="es-ES" sz="2400" b="0">
                <a:latin typeface="Tahoma" panose="020B0604030504040204" pitchFamily="34" charset="0"/>
              </a:rPr>
              <a:t>c. </a:t>
            </a:r>
            <a:r>
              <a:rPr lang="es-ES" altLang="es-ES" sz="2400" b="0">
                <a:latin typeface="Tahoma" panose="020B0604030504040204" pitchFamily="34" charset="0"/>
              </a:rPr>
              <a:t>Desarrollar habilidades y destrezas para leer el texto bíblico.</a:t>
            </a:r>
          </a:p>
        </p:txBody>
      </p:sp>
      <p:graphicFrame>
        <p:nvGraphicFramePr>
          <p:cNvPr id="3078" name="Object 6">
            <a:extLst>
              <a:ext uri="{FF2B5EF4-FFF2-40B4-BE49-F238E27FC236}">
                <a16:creationId xmlns:a16="http://schemas.microsoft.com/office/drawing/2014/main" id="{F12923C9-0258-E940-98F7-75D68A10BB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550" y="1600200"/>
          <a:ext cx="4438650" cy="513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Fotografía de Photo Editor" r:id="rId3" imgW="16002000" imgH="18503900" progId="MSPhotoEd.3">
                  <p:embed/>
                </p:oleObj>
              </mc:Choice>
              <mc:Fallback>
                <p:oleObj name="Fotografía de Photo Editor" r:id="rId3" imgW="16002000" imgH="18503900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" y="1600200"/>
                        <a:ext cx="4438650" cy="513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2">
            <a:extLst>
              <a:ext uri="{FF2B5EF4-FFF2-40B4-BE49-F238E27FC236}">
                <a16:creationId xmlns:a16="http://schemas.microsoft.com/office/drawing/2014/main" id="{4009EB97-922E-204E-A335-56CF2292B2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4425" y="404813"/>
            <a:ext cx="6915150" cy="1131887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s-EC" sz="2800" kern="10">
                <a:ln w="12700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High Tower Text" panose="02040502050506030303" pitchFamily="18" charset="77"/>
              </a:rPr>
              <a:t>La actividad del lector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35E810D-693B-3044-9748-A0C3A27D15BB}"/>
              </a:ext>
            </a:extLst>
          </p:cNvPr>
          <p:cNvGraphicFramePr/>
          <p:nvPr/>
        </p:nvGraphicFramePr>
        <p:xfrm>
          <a:off x="1338178" y="2016202"/>
          <a:ext cx="6691397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>
            <a:extLst>
              <a:ext uri="{FF2B5EF4-FFF2-40B4-BE49-F238E27FC236}">
                <a16:creationId xmlns:a16="http://schemas.microsoft.com/office/drawing/2014/main" id="{2AFAA1FE-F642-EF4E-A376-087D625BDD16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381000"/>
            <a:ext cx="5715000" cy="1295400"/>
            <a:chOff x="480" y="432"/>
            <a:chExt cx="3600" cy="816"/>
          </a:xfrm>
        </p:grpSpPr>
        <p:sp>
          <p:nvSpPr>
            <p:cNvPr id="22535" name="AutoShape 3">
              <a:extLst>
                <a:ext uri="{FF2B5EF4-FFF2-40B4-BE49-F238E27FC236}">
                  <a16:creationId xmlns:a16="http://schemas.microsoft.com/office/drawing/2014/main" id="{718BEE89-3761-FE45-97D4-0B3A82F14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432"/>
              <a:ext cx="3600" cy="816"/>
            </a:xfrm>
            <a:prstGeom prst="roundRect">
              <a:avLst>
                <a:gd name="adj" fmla="val 16667"/>
              </a:avLst>
            </a:prstGeom>
            <a:solidFill>
              <a:srgbClr val="3399FF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C" altLang="es-ES">
                <a:latin typeface="Verdana" panose="020B0604030504040204" pitchFamily="34" charset="0"/>
              </a:endParaRPr>
            </a:p>
          </p:txBody>
        </p:sp>
        <p:sp>
          <p:nvSpPr>
            <p:cNvPr id="22536" name="Text Box 4">
              <a:extLst>
                <a:ext uri="{FF2B5EF4-FFF2-40B4-BE49-F238E27FC236}">
                  <a16:creationId xmlns:a16="http://schemas.microsoft.com/office/drawing/2014/main" id="{202349B9-C866-E540-BCC8-28E54143CF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643"/>
              <a:ext cx="3168" cy="37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s-EC" altLang="es-ES">
                  <a:latin typeface="Verdana" panose="020B0604030504040204" pitchFamily="34" charset="0"/>
                </a:rPr>
                <a:t>Ejercicio Práctico</a:t>
              </a:r>
              <a:endParaRPr lang="es-ES" altLang="es-ES">
                <a:latin typeface="Verdana" panose="020B0604030504040204" pitchFamily="34" charset="0"/>
              </a:endParaRPr>
            </a:p>
          </p:txBody>
        </p:sp>
      </p:grpSp>
      <p:sp>
        <p:nvSpPr>
          <p:cNvPr id="22531" name="Text Box 5">
            <a:extLst>
              <a:ext uri="{FF2B5EF4-FFF2-40B4-BE49-F238E27FC236}">
                <a16:creationId xmlns:a16="http://schemas.microsoft.com/office/drawing/2014/main" id="{2ECBFD0F-1B3C-9A41-83AF-F9DE855F0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09800"/>
            <a:ext cx="2438400" cy="461963"/>
          </a:xfrm>
          <a:prstGeom prst="rect">
            <a:avLst/>
          </a:prstGeom>
          <a:solidFill>
            <a:schemeClr val="bg1"/>
          </a:solidFill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2400" b="0">
                <a:latin typeface="Tahoma" panose="020B0604030504040204" pitchFamily="34" charset="0"/>
              </a:rPr>
              <a:t>Mc 10, 35 - 45</a:t>
            </a:r>
            <a:endParaRPr lang="en-US" altLang="es-ES" sz="2400" b="0">
              <a:latin typeface="Tahoma" panose="020B0604030504040204" pitchFamily="34" charset="0"/>
            </a:endParaRPr>
          </a:p>
        </p:txBody>
      </p:sp>
      <p:sp>
        <p:nvSpPr>
          <p:cNvPr id="22532" name="Text Box 6">
            <a:extLst>
              <a:ext uri="{FF2B5EF4-FFF2-40B4-BE49-F238E27FC236}">
                <a16:creationId xmlns:a16="http://schemas.microsoft.com/office/drawing/2014/main" id="{4C9E3A18-0D68-2C4C-9C39-19B21A786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1906588"/>
            <a:ext cx="4953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>
                <a:latin typeface="Viner Hand ITC" panose="03070502030502020203" pitchFamily="66" charset="77"/>
              </a:rPr>
              <a:t>Santiago y Juan piden los primeros lugares</a:t>
            </a:r>
            <a:endParaRPr lang="en-US" altLang="es-ES">
              <a:latin typeface="Viner Hand ITC" panose="03070502030502020203" pitchFamily="66" charset="77"/>
            </a:endParaRPr>
          </a:p>
        </p:txBody>
      </p:sp>
      <p:sp>
        <p:nvSpPr>
          <p:cNvPr id="17416" name="Rectangle 8">
            <a:extLst>
              <a:ext uri="{FF2B5EF4-FFF2-40B4-BE49-F238E27FC236}">
                <a16:creationId xmlns:a16="http://schemas.microsoft.com/office/drawing/2014/main" id="{4D29361D-7685-F844-A110-7E0677B0C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5" y="3500438"/>
            <a:ext cx="5483225" cy="31242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80000"/>
              </a:lnSpc>
              <a:defRPr/>
            </a:pPr>
            <a:endParaRPr lang="es-EC" altLang="es-ES" sz="2200" dirty="0">
              <a:solidFill>
                <a:srgbClr val="0000CC"/>
              </a:solidFill>
              <a:latin typeface="Tahom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EC" altLang="es-ES" sz="2200" dirty="0">
                <a:solidFill>
                  <a:srgbClr val="0000CC"/>
                </a:solidFill>
                <a:latin typeface="Tahoma" panose="020B0604030504040204" pitchFamily="34" charset="0"/>
              </a:rPr>
              <a:t>Primer pétalo:</a:t>
            </a:r>
            <a:r>
              <a:rPr lang="es-EC" altLang="es-ES" sz="2200" b="0" dirty="0">
                <a:latin typeface="Tahoma" panose="020B0604030504040204" pitchFamily="34" charset="0"/>
              </a:rPr>
              <a:t> Lectura del texto.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s-EC" altLang="es-ES" sz="2200" b="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EC" altLang="es-ES" sz="2200" dirty="0">
                <a:solidFill>
                  <a:srgbClr val="0000CC"/>
                </a:solidFill>
                <a:latin typeface="Tahoma" panose="020B0604030504040204" pitchFamily="34" charset="0"/>
              </a:rPr>
              <a:t>Segundo pétalo:</a:t>
            </a:r>
            <a:r>
              <a:rPr lang="es-EC" altLang="es-ES" sz="2200" b="0" dirty="0">
                <a:latin typeface="Tahoma" panose="020B0604030504040204" pitchFamily="34" charset="0"/>
              </a:rPr>
              <a:t> Relacionar el texto.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s-EC" altLang="es-ES" sz="2200" b="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EC" altLang="es-ES" sz="2200" dirty="0">
                <a:solidFill>
                  <a:srgbClr val="0000CC"/>
                </a:solidFill>
                <a:latin typeface="Tahoma" panose="020B0604030504040204" pitchFamily="34" charset="0"/>
              </a:rPr>
              <a:t>Tercer pétalo:</a:t>
            </a:r>
            <a:r>
              <a:rPr lang="es-EC" altLang="es-ES" sz="2200" b="0" dirty="0">
                <a:latin typeface="Tahoma" panose="020B0604030504040204" pitchFamily="34" charset="0"/>
              </a:rPr>
              <a:t> Sacar conclusiones.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s-EC" altLang="es-ES" sz="2200" b="0" dirty="0">
              <a:latin typeface="Tahoma" panose="020B060403050404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EC" altLang="es-ES" sz="2200" dirty="0">
                <a:solidFill>
                  <a:srgbClr val="0000CC"/>
                </a:solidFill>
                <a:latin typeface="Tahoma" panose="020B0604030504040204" pitchFamily="34" charset="0"/>
              </a:rPr>
              <a:t>Cuarto pétalo:</a:t>
            </a:r>
            <a:r>
              <a:rPr lang="es-EC" altLang="es-ES" sz="2200" b="0" dirty="0">
                <a:latin typeface="Tahoma" panose="020B0604030504040204" pitchFamily="34" charset="0"/>
              </a:rPr>
              <a:t> Recontar el texto.</a:t>
            </a:r>
            <a:endParaRPr lang="en-US" altLang="es-ES" sz="2200" b="0" dirty="0">
              <a:latin typeface="Tahoma" panose="020B0604030504040204" pitchFamily="34" charset="0"/>
            </a:endParaRPr>
          </a:p>
        </p:txBody>
      </p:sp>
      <p:sp>
        <p:nvSpPr>
          <p:cNvPr id="22534" name="AutoShape 9">
            <a:extLst>
              <a:ext uri="{FF2B5EF4-FFF2-40B4-BE49-F238E27FC236}">
                <a16:creationId xmlns:a16="http://schemas.microsoft.com/office/drawing/2014/main" id="{B2E5974C-8383-5144-8BDF-D3BBE5E54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419600"/>
            <a:ext cx="2590800" cy="914400"/>
          </a:xfrm>
          <a:prstGeom prst="rightArrowCallout">
            <a:avLst>
              <a:gd name="adj1" fmla="val 28120"/>
              <a:gd name="adj2" fmla="val 18750"/>
              <a:gd name="adj3" fmla="val 76907"/>
              <a:gd name="adj4" fmla="val 72856"/>
            </a:avLst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2400">
                <a:latin typeface="Verdana" panose="020B0604030504040204" pitchFamily="34" charset="0"/>
              </a:rPr>
              <a:t>Los pasos</a:t>
            </a:r>
            <a:endParaRPr lang="es-ES" altLang="es-ES" sz="2400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391652B2-B84C-EF4E-BB52-8FCE3C8B4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>
                <a:solidFill>
                  <a:schemeClr val="tx2"/>
                </a:solidFill>
                <a:latin typeface="Viner Hand ITC" panose="03070502030502020203" pitchFamily="66" charset="77"/>
              </a:rPr>
              <a:t>Tema 3</a:t>
            </a:r>
            <a:endParaRPr lang="es-ES" altLang="es-ES" sz="6000">
              <a:solidFill>
                <a:schemeClr val="tx2"/>
              </a:solidFill>
              <a:latin typeface="Viner Hand ITC" panose="03070502030502020203" pitchFamily="66" charset="77"/>
            </a:endParaRPr>
          </a:p>
        </p:txBody>
      </p:sp>
      <p:sp>
        <p:nvSpPr>
          <p:cNvPr id="23555" name="WordArt 3">
            <a:extLst>
              <a:ext uri="{FF2B5EF4-FFF2-40B4-BE49-F238E27FC236}">
                <a16:creationId xmlns:a16="http://schemas.microsoft.com/office/drawing/2014/main" id="{D4D5DF56-18C2-B640-904E-A7CAA4354D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1557338"/>
            <a:ext cx="7315200" cy="1371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s-EC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itchFamily="82" charset="77"/>
              </a:rPr>
              <a:t>Métodos de lectura Bíblica</a:t>
            </a:r>
          </a:p>
        </p:txBody>
      </p:sp>
      <p:sp>
        <p:nvSpPr>
          <p:cNvPr id="23556" name="CuadroTexto 4">
            <a:extLst>
              <a:ext uri="{FF2B5EF4-FFF2-40B4-BE49-F238E27FC236}">
                <a16:creationId xmlns:a16="http://schemas.microsoft.com/office/drawing/2014/main" id="{C2A8EE48-63A5-0A4B-9401-7118F5697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313" y="2622550"/>
            <a:ext cx="17192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4000">
                <a:latin typeface="Tahoma" panose="020B0604030504040204" pitchFamily="34" charset="0"/>
                <a:cs typeface="Tahoma" panose="020B0604030504040204" pitchFamily="34" charset="0"/>
              </a:rPr>
              <a:t>Goteo</a:t>
            </a:r>
          </a:p>
        </p:txBody>
      </p:sp>
      <p:sp>
        <p:nvSpPr>
          <p:cNvPr id="23557" name="CuadroTexto 9">
            <a:extLst>
              <a:ext uri="{FF2B5EF4-FFF2-40B4-BE49-F238E27FC236}">
                <a16:creationId xmlns:a16="http://schemas.microsoft.com/office/drawing/2014/main" id="{DBB4B175-311A-B449-B546-18F067E34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5550" y="2620963"/>
            <a:ext cx="298767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3500">
                <a:latin typeface="Tahoma" panose="020B0604030504040204" pitchFamily="34" charset="0"/>
                <a:cs typeface="Tahoma" panose="020B0604030504040204" pitchFamily="34" charset="0"/>
              </a:rPr>
              <a:t>Vida - Biblia</a:t>
            </a:r>
          </a:p>
        </p:txBody>
      </p:sp>
      <p:sp>
        <p:nvSpPr>
          <p:cNvPr id="23558" name="CuadroTexto 10">
            <a:extLst>
              <a:ext uri="{FF2B5EF4-FFF2-40B4-BE49-F238E27FC236}">
                <a16:creationId xmlns:a16="http://schemas.microsoft.com/office/drawing/2014/main" id="{72C1BCFA-457B-C842-9E3D-8CE0C2194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650" y="4670425"/>
            <a:ext cx="26638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3500">
                <a:latin typeface="Tahoma" panose="020B0604030504040204" pitchFamily="34" charset="0"/>
                <a:cs typeface="Tahoma" panose="020B0604030504040204" pitchFamily="34" charset="0"/>
              </a:rPr>
              <a:t>Personajes</a:t>
            </a:r>
          </a:p>
        </p:txBody>
      </p:sp>
      <p:pic>
        <p:nvPicPr>
          <p:cNvPr id="23559" name="Imagen 2">
            <a:extLst>
              <a:ext uri="{FF2B5EF4-FFF2-40B4-BE49-F238E27FC236}">
                <a16:creationId xmlns:a16="http://schemas.microsoft.com/office/drawing/2014/main" id="{7EFFB756-377E-204F-B590-D13A33125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394075"/>
            <a:ext cx="2341563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Imagen 4">
            <a:extLst>
              <a:ext uri="{FF2B5EF4-FFF2-40B4-BE49-F238E27FC236}">
                <a16:creationId xmlns:a16="http://schemas.microsoft.com/office/drawing/2014/main" id="{5DA350FA-8B17-C84F-B98B-7363A2E1C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3" y="2740025"/>
            <a:ext cx="2746375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Imagen 6">
            <a:extLst>
              <a:ext uri="{FF2B5EF4-FFF2-40B4-BE49-F238E27FC236}">
                <a16:creationId xmlns:a16="http://schemas.microsoft.com/office/drawing/2014/main" id="{A58B8B6D-8D3D-844A-966C-50E1F976B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25" y="3606800"/>
            <a:ext cx="236855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>
            <a:extLst>
              <a:ext uri="{FF2B5EF4-FFF2-40B4-BE49-F238E27FC236}">
                <a16:creationId xmlns:a16="http://schemas.microsoft.com/office/drawing/2014/main" id="{6F25E24D-85BA-134F-AB91-B5181B4F841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1338263"/>
            <a:ext cx="7315200" cy="7080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s-EC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itchFamily="82" charset="77"/>
              </a:rPr>
              <a:t>Practicamos 3 métodos</a:t>
            </a:r>
          </a:p>
        </p:txBody>
      </p:sp>
      <p:sp>
        <p:nvSpPr>
          <p:cNvPr id="24579" name="CuadroTexto 4">
            <a:extLst>
              <a:ext uri="{FF2B5EF4-FFF2-40B4-BE49-F238E27FC236}">
                <a16:creationId xmlns:a16="http://schemas.microsoft.com/office/drawing/2014/main" id="{9924EC8D-1F31-0B4D-8F76-287F43F68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300" y="2105025"/>
            <a:ext cx="152717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3500">
                <a:latin typeface="Tahoma" panose="020B0604030504040204" pitchFamily="34" charset="0"/>
                <a:cs typeface="Tahoma" panose="020B0604030504040204" pitchFamily="34" charset="0"/>
              </a:rPr>
              <a:t>Goteo</a:t>
            </a:r>
          </a:p>
        </p:txBody>
      </p:sp>
      <p:sp>
        <p:nvSpPr>
          <p:cNvPr id="24580" name="CuadroTexto 9">
            <a:extLst>
              <a:ext uri="{FF2B5EF4-FFF2-40B4-BE49-F238E27FC236}">
                <a16:creationId xmlns:a16="http://schemas.microsoft.com/office/drawing/2014/main" id="{4DDD87FA-875A-E447-9EB9-DF241A430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2046288"/>
            <a:ext cx="2849562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3500">
                <a:latin typeface="Tahoma" panose="020B0604030504040204" pitchFamily="34" charset="0"/>
                <a:cs typeface="Tahoma" panose="020B0604030504040204" pitchFamily="34" charset="0"/>
              </a:rPr>
              <a:t>Vida -Biblia</a:t>
            </a:r>
          </a:p>
        </p:txBody>
      </p:sp>
      <p:sp>
        <p:nvSpPr>
          <p:cNvPr id="24581" name="CuadroTexto 10">
            <a:extLst>
              <a:ext uri="{FF2B5EF4-FFF2-40B4-BE49-F238E27FC236}">
                <a16:creationId xmlns:a16="http://schemas.microsoft.com/office/drawing/2014/main" id="{C0D6E676-359F-F44E-BF98-BE73B3DB3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088" y="5805488"/>
            <a:ext cx="266382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3500">
                <a:latin typeface="Tahoma" panose="020B0604030504040204" pitchFamily="34" charset="0"/>
                <a:cs typeface="Tahoma" panose="020B0604030504040204" pitchFamily="34" charset="0"/>
              </a:rPr>
              <a:t>Personajes</a:t>
            </a:r>
          </a:p>
        </p:txBody>
      </p:sp>
      <p:pic>
        <p:nvPicPr>
          <p:cNvPr id="24582" name="Imagen 2">
            <a:extLst>
              <a:ext uri="{FF2B5EF4-FFF2-40B4-BE49-F238E27FC236}">
                <a16:creationId xmlns:a16="http://schemas.microsoft.com/office/drawing/2014/main" id="{7D9CCA2F-5EA0-4241-BEBF-F0AE90380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2843213"/>
            <a:ext cx="1935163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Imagen 4">
            <a:extLst>
              <a:ext uri="{FF2B5EF4-FFF2-40B4-BE49-F238E27FC236}">
                <a16:creationId xmlns:a16="http://schemas.microsoft.com/office/drawing/2014/main" id="{C7DCADD0-8B11-2F4C-BC31-EDB876C96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3722688"/>
            <a:ext cx="2746375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Imagen 6">
            <a:extLst>
              <a:ext uri="{FF2B5EF4-FFF2-40B4-BE49-F238E27FC236}">
                <a16:creationId xmlns:a16="http://schemas.microsoft.com/office/drawing/2014/main" id="{97142AEA-58AA-3346-8FE5-7B9F5D5DA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2806700"/>
            <a:ext cx="236855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WordArt 2">
            <a:extLst>
              <a:ext uri="{FF2B5EF4-FFF2-40B4-BE49-F238E27FC236}">
                <a16:creationId xmlns:a16="http://schemas.microsoft.com/office/drawing/2014/main" id="{BA3E1F9E-4B3B-1E47-BB20-D942D0A4B37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533400"/>
            <a:ext cx="626427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3600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Grupo 1: Lectura de goteo</a:t>
            </a:r>
          </a:p>
        </p:txBody>
      </p:sp>
      <p:sp>
        <p:nvSpPr>
          <p:cNvPr id="25603" name="Text Box 4">
            <a:extLst>
              <a:ext uri="{FF2B5EF4-FFF2-40B4-BE49-F238E27FC236}">
                <a16:creationId xmlns:a16="http://schemas.microsoft.com/office/drawing/2014/main" id="{509F6FF6-21EA-6344-B083-0C011E9ED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" y="1595438"/>
            <a:ext cx="5494338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C" altLang="es-ES" sz="2800" i="1">
                <a:latin typeface="Tahoma" panose="020B0604030504040204" pitchFamily="34" charset="0"/>
              </a:rPr>
              <a:t>Escuchar y saborear el texto</a:t>
            </a:r>
            <a:endParaRPr lang="es-ES" altLang="es-ES" sz="2800" i="1">
              <a:latin typeface="Tahoma" panose="020B0604030504040204" pitchFamily="34" charset="0"/>
            </a:endParaRPr>
          </a:p>
        </p:txBody>
      </p:sp>
      <p:sp>
        <p:nvSpPr>
          <p:cNvPr id="25604" name="Text Box 5">
            <a:extLst>
              <a:ext uri="{FF2B5EF4-FFF2-40B4-BE49-F238E27FC236}">
                <a16:creationId xmlns:a16="http://schemas.microsoft.com/office/drawing/2014/main" id="{5202B3EC-532D-9846-80F6-F93BF9BAA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" y="2566988"/>
            <a:ext cx="43243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800">
                <a:latin typeface="Tahoma" panose="020B0604030504040204" pitchFamily="34" charset="0"/>
              </a:rPr>
              <a:t>Pasos del método:</a:t>
            </a:r>
          </a:p>
        </p:txBody>
      </p:sp>
      <p:sp>
        <p:nvSpPr>
          <p:cNvPr id="24581" name="Text Box 6">
            <a:extLst>
              <a:ext uri="{FF2B5EF4-FFF2-40B4-BE49-F238E27FC236}">
                <a16:creationId xmlns:a16="http://schemas.microsoft.com/office/drawing/2014/main" id="{297C42E9-7EFB-0C49-85FD-5FA5C1C94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437" y="3207939"/>
            <a:ext cx="5076825" cy="2678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s-ES" altLang="es-ES" sz="2400" b="0" dirty="0">
                <a:latin typeface="Tahoma" panose="020B0604030504040204" pitchFamily="34" charset="0"/>
              </a:rPr>
              <a:t>1.- </a:t>
            </a:r>
            <a:r>
              <a:rPr lang="es-ES" altLang="es-ES" sz="2400" dirty="0">
                <a:latin typeface="Tahoma" panose="020B0604030504040204" pitchFamily="34" charset="0"/>
              </a:rPr>
              <a:t>Escoger</a:t>
            </a:r>
            <a:r>
              <a:rPr lang="es-ES" altLang="es-ES" sz="2400" b="0" dirty="0">
                <a:latin typeface="Tahoma" panose="020B0604030504040204" pitchFamily="34" charset="0"/>
              </a:rPr>
              <a:t> un texto. </a:t>
            </a:r>
            <a:r>
              <a:rPr lang="es-ES" altLang="es-ES" sz="2400" b="0" dirty="0">
                <a:highlight>
                  <a:srgbClr val="FFFF00"/>
                </a:highlight>
                <a:latin typeface="Tahoma" panose="020B0604030504040204" pitchFamily="34" charset="0"/>
              </a:rPr>
              <a:t>Ex 3, 1 - 10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s-ES" altLang="es-ES" sz="2400" b="0" dirty="0">
                <a:latin typeface="Tahoma" panose="020B0604030504040204" pitchFamily="34" charset="0"/>
              </a:rPr>
              <a:t>2.- </a:t>
            </a:r>
            <a:r>
              <a:rPr lang="es-ES" altLang="es-ES" sz="2400" dirty="0">
                <a:latin typeface="Tahoma" panose="020B0604030504040204" pitchFamily="34" charset="0"/>
              </a:rPr>
              <a:t>Leer</a:t>
            </a:r>
            <a:r>
              <a:rPr lang="es-ES" altLang="es-ES" sz="2400" b="0" dirty="0">
                <a:latin typeface="Tahoma" panose="020B0604030504040204" pitchFamily="34" charset="0"/>
              </a:rPr>
              <a:t> el texto escogido.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s-ES" altLang="es-ES" sz="2400" b="0" dirty="0">
                <a:latin typeface="Tahoma" panose="020B0604030504040204" pitchFamily="34" charset="0"/>
              </a:rPr>
              <a:t>3.- Hacer </a:t>
            </a:r>
            <a:r>
              <a:rPr lang="es-ES" altLang="es-ES" sz="2400" dirty="0">
                <a:latin typeface="Tahoma" panose="020B0604030504040204" pitchFamily="34" charset="0"/>
              </a:rPr>
              <a:t>silencio</a:t>
            </a:r>
            <a:r>
              <a:rPr lang="es-ES" altLang="es-ES" sz="2400" b="0" dirty="0">
                <a:latin typeface="Tahoma" panose="020B060403050404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s-ES" altLang="es-ES" sz="2400" b="0" dirty="0">
                <a:latin typeface="Tahoma" panose="020B0604030504040204" pitchFamily="34" charset="0"/>
              </a:rPr>
              <a:t>4.- </a:t>
            </a:r>
            <a:r>
              <a:rPr lang="es-ES" altLang="es-ES" sz="2400" dirty="0">
                <a:latin typeface="Tahoma" panose="020B0604030504040204" pitchFamily="34" charset="0"/>
              </a:rPr>
              <a:t>Compartir</a:t>
            </a:r>
            <a:r>
              <a:rPr lang="es-ES" altLang="es-ES" sz="2400" b="0" dirty="0">
                <a:latin typeface="Tahoma" panose="020B0604030504040204" pitchFamily="34" charset="0"/>
              </a:rPr>
              <a:t> creativamente.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s-ES" altLang="es-ES" sz="2400" b="0" dirty="0">
                <a:latin typeface="Tahoma" panose="020B0604030504040204" pitchFamily="34" charset="0"/>
              </a:rPr>
              <a:t>5.- </a:t>
            </a:r>
            <a:r>
              <a:rPr lang="es-ES" altLang="es-ES" sz="2400" dirty="0">
                <a:latin typeface="Tahoma" panose="020B0604030504040204" pitchFamily="34" charset="0"/>
              </a:rPr>
              <a:t>Sintetizar</a:t>
            </a:r>
            <a:r>
              <a:rPr lang="es-ES" altLang="es-ES" sz="2400" b="0" dirty="0">
                <a:latin typeface="Tahoma" panose="020B0604030504040204" pitchFamily="34" charset="0"/>
              </a:rPr>
              <a:t> el mensaje.</a:t>
            </a:r>
          </a:p>
        </p:txBody>
      </p:sp>
      <p:pic>
        <p:nvPicPr>
          <p:cNvPr id="25606" name="Imagen 2">
            <a:extLst>
              <a:ext uri="{FF2B5EF4-FFF2-40B4-BE49-F238E27FC236}">
                <a16:creationId xmlns:a16="http://schemas.microsoft.com/office/drawing/2014/main" id="{C93F8A20-78FA-0C4E-BB67-BDEC5660A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343150"/>
            <a:ext cx="2847975" cy="416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WordArt 2">
            <a:extLst>
              <a:ext uri="{FF2B5EF4-FFF2-40B4-BE49-F238E27FC236}">
                <a16:creationId xmlns:a16="http://schemas.microsoft.com/office/drawing/2014/main" id="{CCAEBF51-1E1F-6C45-90A4-B6904B9F09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8313" y="496888"/>
            <a:ext cx="8123237" cy="990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3600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Grupo 2: Lectura de personajes</a:t>
            </a:r>
          </a:p>
        </p:txBody>
      </p:sp>
      <p:sp>
        <p:nvSpPr>
          <p:cNvPr id="26627" name="Text Box 4">
            <a:extLst>
              <a:ext uri="{FF2B5EF4-FFF2-40B4-BE49-F238E27FC236}">
                <a16:creationId xmlns:a16="http://schemas.microsoft.com/office/drawing/2014/main" id="{8AC64259-5C3D-4045-A250-3F537CE62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714500"/>
            <a:ext cx="5832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400" i="1">
                <a:latin typeface="Tahoma" panose="020B0604030504040204" pitchFamily="34" charset="0"/>
              </a:rPr>
              <a:t>Ponerse en la piel de cada personaje</a:t>
            </a:r>
          </a:p>
        </p:txBody>
      </p:sp>
      <p:sp>
        <p:nvSpPr>
          <p:cNvPr id="25604" name="Text Box 5">
            <a:extLst>
              <a:ext uri="{FF2B5EF4-FFF2-40B4-BE49-F238E27FC236}">
                <a16:creationId xmlns:a16="http://schemas.microsoft.com/office/drawing/2014/main" id="{327746E4-09AE-C448-B141-C3172A2B7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912" y="3440669"/>
            <a:ext cx="5236840" cy="246375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  <a:defRPr/>
            </a:pPr>
            <a:r>
              <a:rPr lang="es-ES" altLang="es-ES" sz="2300" b="0" dirty="0">
                <a:latin typeface="Tahoma" panose="020B0604030504040204" pitchFamily="34" charset="0"/>
              </a:rPr>
              <a:t>1. </a:t>
            </a:r>
            <a:r>
              <a:rPr lang="es-ES" altLang="es-ES" sz="2300" dirty="0">
                <a:latin typeface="Tahoma" panose="020B0604030504040204" pitchFamily="34" charset="0"/>
              </a:rPr>
              <a:t>Escoger</a:t>
            </a:r>
            <a:r>
              <a:rPr lang="es-ES" altLang="es-ES" sz="2300" b="0" dirty="0">
                <a:latin typeface="Tahoma" panose="020B0604030504040204" pitchFamily="34" charset="0"/>
              </a:rPr>
              <a:t> un texto </a:t>
            </a:r>
            <a:r>
              <a:rPr lang="es-ES" altLang="es-ES" sz="2300" b="0" dirty="0" err="1">
                <a:highlight>
                  <a:srgbClr val="FFFF00"/>
                </a:highlight>
                <a:latin typeface="Tahoma" panose="020B0604030504040204" pitchFamily="34" charset="0"/>
              </a:rPr>
              <a:t>Lc</a:t>
            </a:r>
            <a:r>
              <a:rPr lang="es-ES" altLang="es-ES" sz="2300" b="0" dirty="0">
                <a:highlight>
                  <a:srgbClr val="FFFF00"/>
                </a:highlight>
                <a:latin typeface="Tahoma" panose="020B0604030504040204" pitchFamily="34" charset="0"/>
              </a:rPr>
              <a:t> 10, 25 - 37.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  <a:defRPr/>
            </a:pPr>
            <a:r>
              <a:rPr lang="es-ES" altLang="es-ES" sz="2300" b="0" dirty="0">
                <a:latin typeface="Tahoma" panose="020B0604030504040204" pitchFamily="34" charset="0"/>
              </a:rPr>
              <a:t>2. </a:t>
            </a:r>
            <a:r>
              <a:rPr lang="es-ES" altLang="es-ES" sz="2300" dirty="0">
                <a:latin typeface="Tahoma" panose="020B0604030504040204" pitchFamily="34" charset="0"/>
              </a:rPr>
              <a:t>Leer</a:t>
            </a:r>
            <a:r>
              <a:rPr lang="es-ES" altLang="es-ES" sz="2300" b="0" dirty="0">
                <a:latin typeface="Tahoma" panose="020B0604030504040204" pitchFamily="34" charset="0"/>
              </a:rPr>
              <a:t> el texto y analizar</a:t>
            </a:r>
            <a:r>
              <a:rPr lang="es-EC" altLang="es-ES" sz="2300" b="0" dirty="0">
                <a:latin typeface="Tahoma" panose="020B0604030504040204" pitchFamily="34" charset="0"/>
              </a:rPr>
              <a:t> </a:t>
            </a:r>
            <a:r>
              <a:rPr lang="es-ES" altLang="es-ES" sz="2300" b="0" dirty="0">
                <a:latin typeface="Tahoma" panose="020B0604030504040204" pitchFamily="34" charset="0"/>
              </a:rPr>
              <a:t>los</a:t>
            </a:r>
            <a:r>
              <a:rPr lang="es-EC" altLang="es-ES" sz="2300" b="0" dirty="0">
                <a:latin typeface="Tahoma" panose="020B0604030504040204" pitchFamily="34" charset="0"/>
              </a:rPr>
              <a:t>   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  <a:defRPr/>
            </a:pPr>
            <a:r>
              <a:rPr lang="es-EC" altLang="es-ES" sz="2300" b="0" dirty="0">
                <a:latin typeface="Tahoma" panose="020B0604030504040204" pitchFamily="34" charset="0"/>
              </a:rPr>
              <a:t>    </a:t>
            </a:r>
            <a:r>
              <a:rPr lang="es-ES" altLang="es-ES" sz="2300" b="0" dirty="0">
                <a:latin typeface="Tahoma" panose="020B0604030504040204" pitchFamily="34" charset="0"/>
              </a:rPr>
              <a:t>personajes.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  <a:defRPr/>
            </a:pPr>
            <a:r>
              <a:rPr lang="es-ES" altLang="es-ES" sz="2300" b="0" dirty="0">
                <a:latin typeface="Tahoma" panose="020B0604030504040204" pitchFamily="34" charset="0"/>
              </a:rPr>
              <a:t>3. </a:t>
            </a:r>
            <a:r>
              <a:rPr lang="es-ES" altLang="es-ES" sz="2300" dirty="0">
                <a:latin typeface="Tahoma" panose="020B0604030504040204" pitchFamily="34" charset="0"/>
              </a:rPr>
              <a:t>Descubrir</a:t>
            </a:r>
            <a:r>
              <a:rPr lang="es-ES" altLang="es-ES" sz="2300" b="0" dirty="0">
                <a:latin typeface="Tahoma" panose="020B0604030504040204" pitchFamily="34" charset="0"/>
              </a:rPr>
              <a:t> el mensaje para hoy.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  <a:defRPr/>
            </a:pPr>
            <a:r>
              <a:rPr lang="es-ES" altLang="es-ES" sz="2300" b="0" dirty="0">
                <a:latin typeface="Tahoma" panose="020B0604030504040204" pitchFamily="34" charset="0"/>
              </a:rPr>
              <a:t>4. </a:t>
            </a:r>
            <a:r>
              <a:rPr lang="es-ES" altLang="es-ES" sz="2300" dirty="0">
                <a:latin typeface="Tahoma" panose="020B0604030504040204" pitchFamily="34" charset="0"/>
              </a:rPr>
              <a:t>Compartir</a:t>
            </a:r>
            <a:r>
              <a:rPr lang="es-ES" altLang="es-ES" sz="2300" b="0" dirty="0">
                <a:latin typeface="Tahoma" panose="020B0604030504040204" pitchFamily="34" charset="0"/>
              </a:rPr>
              <a:t> creativamente.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  <a:defRPr/>
            </a:pPr>
            <a:r>
              <a:rPr lang="es-ES" altLang="es-ES" sz="2300" b="0" dirty="0">
                <a:latin typeface="Tahoma" panose="020B0604030504040204" pitchFamily="34" charset="0"/>
              </a:rPr>
              <a:t>5. </a:t>
            </a:r>
            <a:r>
              <a:rPr lang="es-ES" altLang="es-ES" sz="2300" dirty="0">
                <a:latin typeface="Tahoma" panose="020B0604030504040204" pitchFamily="34" charset="0"/>
              </a:rPr>
              <a:t>Sintetizar</a:t>
            </a:r>
            <a:r>
              <a:rPr lang="es-ES" altLang="es-ES" sz="2300" b="0" dirty="0">
                <a:latin typeface="Tahoma" panose="020B0604030504040204" pitchFamily="34" charset="0"/>
              </a:rPr>
              <a:t> el mensaje.</a:t>
            </a:r>
          </a:p>
        </p:txBody>
      </p:sp>
      <p:sp>
        <p:nvSpPr>
          <p:cNvPr id="26629" name="Text Box 6">
            <a:extLst>
              <a:ext uri="{FF2B5EF4-FFF2-40B4-BE49-F238E27FC236}">
                <a16:creationId xmlns:a16="http://schemas.microsoft.com/office/drawing/2014/main" id="{1047C39F-D7DD-574C-8D3A-7A90AD3AF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2676525"/>
            <a:ext cx="43243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800">
                <a:latin typeface="Tahoma" panose="020B0604030504040204" pitchFamily="34" charset="0"/>
              </a:rPr>
              <a:t>Pasos del método:</a:t>
            </a:r>
          </a:p>
        </p:txBody>
      </p:sp>
      <p:pic>
        <p:nvPicPr>
          <p:cNvPr id="26630" name="Imagen 2">
            <a:extLst>
              <a:ext uri="{FF2B5EF4-FFF2-40B4-BE49-F238E27FC236}">
                <a16:creationId xmlns:a16="http://schemas.microsoft.com/office/drawing/2014/main" id="{8A55327D-4135-0C4C-AF1F-EB5DB00E1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492375"/>
            <a:ext cx="280670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>
            <a:extLst>
              <a:ext uri="{FF2B5EF4-FFF2-40B4-BE49-F238E27FC236}">
                <a16:creationId xmlns:a16="http://schemas.microsoft.com/office/drawing/2014/main" id="{5BB649EC-32C9-3946-B823-6ADC4F77F8DC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381000"/>
            <a:ext cx="4608512" cy="1066800"/>
            <a:chOff x="480" y="432"/>
            <a:chExt cx="3600" cy="816"/>
          </a:xfrm>
        </p:grpSpPr>
        <p:sp>
          <p:nvSpPr>
            <p:cNvPr id="27705" name="AutoShape 3">
              <a:extLst>
                <a:ext uri="{FF2B5EF4-FFF2-40B4-BE49-F238E27FC236}">
                  <a16:creationId xmlns:a16="http://schemas.microsoft.com/office/drawing/2014/main" id="{3DD69FC9-933A-3D41-80F8-20EA07639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432"/>
              <a:ext cx="3600" cy="816"/>
            </a:xfrm>
            <a:prstGeom prst="roundRect">
              <a:avLst>
                <a:gd name="adj" fmla="val 16667"/>
              </a:avLst>
            </a:prstGeom>
            <a:solidFill>
              <a:srgbClr val="3399FF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C" altLang="es-ES">
                <a:latin typeface="Verdana" panose="020B0604030504040204" pitchFamily="34" charset="0"/>
              </a:endParaRPr>
            </a:p>
          </p:txBody>
        </p:sp>
        <p:sp>
          <p:nvSpPr>
            <p:cNvPr id="27706" name="Text Box 4">
              <a:extLst>
                <a:ext uri="{FF2B5EF4-FFF2-40B4-BE49-F238E27FC236}">
                  <a16:creationId xmlns:a16="http://schemas.microsoft.com/office/drawing/2014/main" id="{B2203398-B317-A942-8D07-DEBE91BE7C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643"/>
              <a:ext cx="3168" cy="37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s-EC" altLang="es-ES">
                  <a:latin typeface="Verdana" panose="020B0604030504040204" pitchFamily="34" charset="0"/>
                </a:rPr>
                <a:t>Ejemplo</a:t>
              </a:r>
              <a:endParaRPr lang="es-ES" altLang="es-ES">
                <a:latin typeface="Verdana" panose="020B0604030504040204" pitchFamily="34" charset="0"/>
              </a:endParaRPr>
            </a:p>
          </p:txBody>
        </p:sp>
      </p:grpSp>
      <p:sp>
        <p:nvSpPr>
          <p:cNvPr id="27651" name="Text Box 5">
            <a:extLst>
              <a:ext uri="{FF2B5EF4-FFF2-40B4-BE49-F238E27FC236}">
                <a16:creationId xmlns:a16="http://schemas.microsoft.com/office/drawing/2014/main" id="{A1326397-C303-9840-A123-69536BECF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209800"/>
            <a:ext cx="2438400" cy="514350"/>
          </a:xfrm>
          <a:prstGeom prst="rect">
            <a:avLst/>
          </a:prstGeom>
          <a:solidFill>
            <a:schemeClr val="bg1"/>
          </a:solidFill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2400" b="0">
                <a:solidFill>
                  <a:schemeClr val="tx2"/>
                </a:solidFill>
                <a:latin typeface="Tahoma" panose="020B0604030504040204" pitchFamily="34" charset="0"/>
              </a:rPr>
              <a:t>Lc 10, 25-37</a:t>
            </a:r>
            <a:endParaRPr lang="en-US" altLang="es-ES" sz="2400" b="0">
              <a:solidFill>
                <a:schemeClr val="tx2"/>
              </a:solidFill>
              <a:latin typeface="Tahoma" panose="020B0604030504040204" pitchFamily="34" charset="0"/>
            </a:endParaRPr>
          </a:p>
        </p:txBody>
      </p:sp>
      <p:sp>
        <p:nvSpPr>
          <p:cNvPr id="27652" name="Text Box 6">
            <a:extLst>
              <a:ext uri="{FF2B5EF4-FFF2-40B4-BE49-F238E27FC236}">
                <a16:creationId xmlns:a16="http://schemas.microsoft.com/office/drawing/2014/main" id="{3DDEF151-D3A4-F34E-98C0-DB6818759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205038"/>
            <a:ext cx="639603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>
                <a:latin typeface="Viner Hand ITC" panose="03070502030502020203" pitchFamily="66" charset="77"/>
              </a:rPr>
              <a:t>Parábola del buen samaritano</a:t>
            </a:r>
            <a:endParaRPr lang="en-US" altLang="es-ES">
              <a:latin typeface="Viner Hand ITC" panose="03070502030502020203" pitchFamily="66" charset="77"/>
            </a:endParaRPr>
          </a:p>
        </p:txBody>
      </p:sp>
      <p:graphicFrame>
        <p:nvGraphicFramePr>
          <p:cNvPr id="21652" name="Group 148">
            <a:extLst>
              <a:ext uri="{FF2B5EF4-FFF2-40B4-BE49-F238E27FC236}">
                <a16:creationId xmlns:a16="http://schemas.microsoft.com/office/drawing/2014/main" id="{B310F6DD-BB24-E749-B972-62F5DA2E54FF}"/>
              </a:ext>
            </a:extLst>
          </p:cNvPr>
          <p:cNvGraphicFramePr>
            <a:graphicFrameLocks noGrp="1"/>
          </p:cNvGraphicFramePr>
          <p:nvPr/>
        </p:nvGraphicFramePr>
        <p:xfrm>
          <a:off x="266700" y="2997200"/>
          <a:ext cx="8610600" cy="3336925"/>
        </p:xfrm>
        <a:graphic>
          <a:graphicData uri="http://schemas.openxmlformats.org/drawingml/2006/table">
            <a:tbl>
              <a:tblPr/>
              <a:tblGrid>
                <a:gridCol w="118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9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08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72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95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31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20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82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6439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834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Qué personajes</a:t>
                      </a:r>
                      <a:endParaRPr kumimoji="0" lang="es-E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FF9999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Jesús</a:t>
                      </a:r>
                      <a:endParaRPr kumimoji="0" lang="es-ES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3399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Maestro</a:t>
                      </a:r>
                      <a:endParaRPr kumimoji="0" lang="es-ES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CCFF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Viajero</a:t>
                      </a:r>
                      <a:endParaRPr kumimoji="0" lang="es-ES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/>
                        </a:gs>
                        <a:gs pos="100000">
                          <a:srgbClr val="FF9933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Ladrones</a:t>
                      </a:r>
                      <a:endParaRPr kumimoji="0" lang="es-E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CC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Sacerdote</a:t>
                      </a:r>
                      <a:endParaRPr kumimoji="0" lang="es-E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hlink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Levita</a:t>
                      </a:r>
                      <a:endParaRPr kumimoji="0" lang="es-E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0000CC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Samaritano</a:t>
                      </a:r>
                      <a:endParaRPr kumimoji="0" lang="es-ES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CC66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Hotelero</a:t>
                      </a:r>
                      <a:endParaRPr kumimoji="0" lang="es-E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1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4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Qué hacen</a:t>
                      </a:r>
                      <a:endParaRPr kumimoji="0" lang="es-E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66FFCC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66FFCC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66FFCC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66FFCC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66FFCC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66FFCC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66FFCC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66FFCC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66FFCC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4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Qué dicen</a:t>
                      </a:r>
                      <a:endParaRPr kumimoji="0" lang="es-E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FF99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FF99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FF99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FF99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FF99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FF99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FF99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FF99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FF99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42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Qué sienten</a:t>
                      </a:r>
                      <a:endParaRPr kumimoji="0" lang="es-E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99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99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99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99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99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99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99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99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1426" marR="91426"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rgbClr val="FF99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WordArt 2">
            <a:extLst>
              <a:ext uri="{FF2B5EF4-FFF2-40B4-BE49-F238E27FC236}">
                <a16:creationId xmlns:a16="http://schemas.microsoft.com/office/drawing/2014/main" id="{A41FC696-5E26-434C-8F4F-36BB0D6630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0538" y="549275"/>
            <a:ext cx="8474075" cy="990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3600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Grupo 3: Lectura círculos </a:t>
            </a:r>
          </a:p>
          <a:p>
            <a:pPr algn="ctr"/>
            <a:r>
              <a:rPr lang="es-EC" sz="3600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Vida - Biblia</a:t>
            </a:r>
          </a:p>
        </p:txBody>
      </p:sp>
      <p:sp>
        <p:nvSpPr>
          <p:cNvPr id="28675" name="Text Box 4">
            <a:extLst>
              <a:ext uri="{FF2B5EF4-FFF2-40B4-BE49-F238E27FC236}">
                <a16:creationId xmlns:a16="http://schemas.microsoft.com/office/drawing/2014/main" id="{41F773E9-FC21-3C4C-A8E1-EFD9CD24A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1776413"/>
            <a:ext cx="75961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400" i="1">
                <a:latin typeface="Tahoma" panose="020B0604030504040204" pitchFamily="34" charset="0"/>
              </a:rPr>
              <a:t>Relación íntima entre  la vida y la biblia.</a:t>
            </a:r>
          </a:p>
        </p:txBody>
      </p:sp>
      <p:sp>
        <p:nvSpPr>
          <p:cNvPr id="28676" name="Text Box 5">
            <a:extLst>
              <a:ext uri="{FF2B5EF4-FFF2-40B4-BE49-F238E27FC236}">
                <a16:creationId xmlns:a16="http://schemas.microsoft.com/office/drawing/2014/main" id="{A5F0F9AE-8ECB-C64F-80BD-0E1D74573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2906713"/>
            <a:ext cx="3779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000">
                <a:latin typeface="Tahoma" panose="020B0604030504040204" pitchFamily="34" charset="0"/>
              </a:rPr>
              <a:t>Pasos para el método:</a:t>
            </a:r>
          </a:p>
        </p:txBody>
      </p:sp>
      <p:sp>
        <p:nvSpPr>
          <p:cNvPr id="28677" name="Text Box 6">
            <a:extLst>
              <a:ext uri="{FF2B5EF4-FFF2-40B4-BE49-F238E27FC236}">
                <a16:creationId xmlns:a16="http://schemas.microsoft.com/office/drawing/2014/main" id="{824A82AC-EC66-344C-AA3F-7AE716DD7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0" y="3541713"/>
            <a:ext cx="3600450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000" b="0">
                <a:latin typeface="Tahoma" panose="020B0604030504040204" pitchFamily="34" charset="0"/>
              </a:rPr>
              <a:t>1. Lectura del libro de la </a:t>
            </a:r>
            <a:r>
              <a:rPr lang="es-ES" altLang="es-ES" sz="2000">
                <a:latin typeface="Tahoma" panose="020B0604030504040204" pitchFamily="34" charset="0"/>
              </a:rPr>
              <a:t>vida</a:t>
            </a:r>
            <a:r>
              <a:rPr lang="es-ES" altLang="es-ES" sz="2000" b="0">
                <a:latin typeface="Tahoma" panose="020B060403050404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000" b="0">
                <a:latin typeface="Tahoma" panose="020B0604030504040204" pitchFamily="34" charset="0"/>
              </a:rPr>
              <a:t>2. Lectura de la </a:t>
            </a:r>
            <a:r>
              <a:rPr lang="es-ES" altLang="es-ES" sz="2000">
                <a:latin typeface="Tahoma" panose="020B0604030504040204" pitchFamily="34" charset="0"/>
              </a:rPr>
              <a:t>biblia</a:t>
            </a:r>
            <a:r>
              <a:rPr lang="es-ES" altLang="es-ES" sz="2000" b="0">
                <a:latin typeface="Tahoma" panose="020B060403050404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000" b="0">
                <a:latin typeface="Tahoma" panose="020B0604030504040204" pitchFamily="34" charset="0"/>
              </a:rPr>
              <a:t>3. </a:t>
            </a:r>
            <a:r>
              <a:rPr lang="es-ES" altLang="es-ES" sz="2000">
                <a:latin typeface="Tahoma" panose="020B0604030504040204" pitchFamily="34" charset="0"/>
              </a:rPr>
              <a:t>Celebración</a:t>
            </a:r>
            <a:r>
              <a:rPr lang="es-ES" altLang="es-ES" sz="2000" b="0">
                <a:latin typeface="Tahoma" panose="020B060403050404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000" b="0">
                <a:latin typeface="Tahoma" panose="020B0604030504040204" pitchFamily="34" charset="0"/>
              </a:rPr>
              <a:t>4. </a:t>
            </a:r>
            <a:r>
              <a:rPr lang="es-ES" altLang="es-ES" sz="2000">
                <a:latin typeface="Tahoma" panose="020B0604030504040204" pitchFamily="34" charset="0"/>
              </a:rPr>
              <a:t>Compromiso</a:t>
            </a:r>
            <a:r>
              <a:rPr lang="es-ES" altLang="es-ES" sz="2000" b="0">
                <a:latin typeface="Tahoma" panose="020B0604030504040204" pitchFamily="34" charset="0"/>
              </a:rPr>
              <a:t>.</a:t>
            </a:r>
          </a:p>
        </p:txBody>
      </p:sp>
      <p:pic>
        <p:nvPicPr>
          <p:cNvPr id="28678" name="Imagen 2">
            <a:extLst>
              <a:ext uri="{FF2B5EF4-FFF2-40B4-BE49-F238E27FC236}">
                <a16:creationId xmlns:a16="http://schemas.microsoft.com/office/drawing/2014/main" id="{F4C27A1D-E107-9447-BE7D-167821E60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2906713"/>
            <a:ext cx="4330700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WordArt 8">
            <a:extLst>
              <a:ext uri="{FF2B5EF4-FFF2-40B4-BE49-F238E27FC236}">
                <a16:creationId xmlns:a16="http://schemas.microsoft.com/office/drawing/2014/main" id="{ACB18609-8E77-5149-8886-62BC5ED16A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35013" y="2212975"/>
            <a:ext cx="2532062" cy="395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blurRad="50800" dist="38100" dir="2700000" algn="tl" rotWithShape="0">
                    <a:srgbClr val="000000">
                      <a:alpha val="39998"/>
                    </a:srgbClr>
                  </a:outerShdw>
                </a:effectLst>
                <a:latin typeface="High Tower Text" panose="02040502050506030303" pitchFamily="18" charset="77"/>
              </a:rPr>
              <a:t>Simbólica</a:t>
            </a:r>
          </a:p>
        </p:txBody>
      </p:sp>
      <p:sp>
        <p:nvSpPr>
          <p:cNvPr id="29699" name="WordArt 9">
            <a:extLst>
              <a:ext uri="{FF2B5EF4-FFF2-40B4-BE49-F238E27FC236}">
                <a16:creationId xmlns:a16="http://schemas.microsoft.com/office/drawing/2014/main" id="{0261761E-D902-344D-8FBF-F5D56B05C2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18263" y="2274888"/>
            <a:ext cx="2271712" cy="4905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blurRad="50800" dist="38100" dir="2700000" algn="tl" rotWithShape="0">
                    <a:srgbClr val="000000">
                      <a:alpha val="39998"/>
                    </a:srgbClr>
                  </a:outerShdw>
                </a:effectLst>
                <a:latin typeface="High Tower Text" panose="02040502050506030303" pitchFamily="18" charset="77"/>
              </a:rPr>
              <a:t>Oración</a:t>
            </a:r>
          </a:p>
        </p:txBody>
      </p:sp>
      <p:sp>
        <p:nvSpPr>
          <p:cNvPr id="29700" name="WordArt 10">
            <a:extLst>
              <a:ext uri="{FF2B5EF4-FFF2-40B4-BE49-F238E27FC236}">
                <a16:creationId xmlns:a16="http://schemas.microsoft.com/office/drawing/2014/main" id="{7E1B869F-C507-534A-8DE8-DEBF1C5E40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67075" y="5768975"/>
            <a:ext cx="3240088" cy="423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blurRad="50800" dist="38100" dir="2700000" algn="tl" rotWithShape="0">
                    <a:srgbClr val="000000">
                      <a:alpha val="39998"/>
                    </a:srgbClr>
                  </a:outerShdw>
                </a:effectLst>
                <a:latin typeface="High Tower Text" panose="02040502050506030303" pitchFamily="18" charset="77"/>
              </a:rPr>
              <a:t>Cuatro lados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40AC3F6-1D6B-B246-9906-1CD814BD806C}"/>
              </a:ext>
            </a:extLst>
          </p:cNvPr>
          <p:cNvSpPr txBox="1"/>
          <p:nvPr/>
        </p:nvSpPr>
        <p:spPr>
          <a:xfrm>
            <a:off x="1115616" y="1231622"/>
            <a:ext cx="7147376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4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ohama"/>
                <a:cs typeface="Times New Roman" panose="02020603050405020304" pitchFamily="18" charset="0"/>
              </a:rPr>
              <a:t>Otros Métodos de lectura bíblica</a:t>
            </a:r>
          </a:p>
          <a:p>
            <a:pPr>
              <a:defRPr/>
            </a:pPr>
            <a:endParaRPr lang="es-ES" dirty="0"/>
          </a:p>
        </p:txBody>
      </p:sp>
      <p:pic>
        <p:nvPicPr>
          <p:cNvPr id="29702" name="Imagen 3">
            <a:extLst>
              <a:ext uri="{FF2B5EF4-FFF2-40B4-BE49-F238E27FC236}">
                <a16:creationId xmlns:a16="http://schemas.microsoft.com/office/drawing/2014/main" id="{15CB7654-ABFB-984B-B855-1E20FC942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2955925"/>
            <a:ext cx="2438400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Imagen 5">
            <a:extLst>
              <a:ext uri="{FF2B5EF4-FFF2-40B4-BE49-F238E27FC236}">
                <a16:creationId xmlns:a16="http://schemas.microsoft.com/office/drawing/2014/main" id="{3135EFCC-811F-9246-8BF8-65FEE8BE8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3962400"/>
            <a:ext cx="28797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Imagen 7">
            <a:extLst>
              <a:ext uri="{FF2B5EF4-FFF2-40B4-BE49-F238E27FC236}">
                <a16:creationId xmlns:a16="http://schemas.microsoft.com/office/drawing/2014/main" id="{BB358B1C-F661-9545-AA02-70CBC6B69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005138"/>
            <a:ext cx="164147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Rectangle 2">
            <a:extLst>
              <a:ext uri="{FF2B5EF4-FFF2-40B4-BE49-F238E27FC236}">
                <a16:creationId xmlns:a16="http://schemas.microsoft.com/office/drawing/2014/main" id="{FF1B9FC2-3CDF-D742-8585-7EB02A4BE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454025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>
                <a:solidFill>
                  <a:schemeClr val="tx2"/>
                </a:solidFill>
                <a:latin typeface="Viner Hand ITC" panose="03070502030502020203" pitchFamily="66" charset="77"/>
              </a:rPr>
              <a:t>Tema 4</a:t>
            </a:r>
            <a:endParaRPr lang="es-ES" altLang="es-ES" sz="6000">
              <a:solidFill>
                <a:schemeClr val="tx2"/>
              </a:solidFill>
              <a:latin typeface="Viner Hand ITC" panose="03070502030502020203" pitchFamily="66" charset="77"/>
            </a:endParaRPr>
          </a:p>
        </p:txBody>
      </p:sp>
    </p:spTree>
  </p:cSld>
  <p:clrMapOvr>
    <a:masterClrMapping/>
  </p:clrMapOvr>
  <p:transition spd="slow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8">
            <a:extLst>
              <a:ext uri="{FF2B5EF4-FFF2-40B4-BE49-F238E27FC236}">
                <a16:creationId xmlns:a16="http://schemas.microsoft.com/office/drawing/2014/main" id="{8BDC2C18-D44C-DC40-AAF6-E1301CF21D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2313" y="1870075"/>
            <a:ext cx="2690812" cy="395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blurRad="50800" dist="38100" dir="2700000" algn="tl" rotWithShape="0">
                    <a:srgbClr val="000000">
                      <a:alpha val="39998"/>
                    </a:srgbClr>
                  </a:outerShdw>
                </a:effectLst>
                <a:latin typeface="High Tower Text" panose="02040502050506030303" pitchFamily="18" charset="77"/>
              </a:rPr>
              <a:t>Simbólica</a:t>
            </a:r>
          </a:p>
        </p:txBody>
      </p:sp>
      <p:sp>
        <p:nvSpPr>
          <p:cNvPr id="30723" name="WordArt 9">
            <a:extLst>
              <a:ext uri="{FF2B5EF4-FFF2-40B4-BE49-F238E27FC236}">
                <a16:creationId xmlns:a16="http://schemas.microsoft.com/office/drawing/2014/main" id="{29ECC032-234A-5142-8DB6-D248924422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56325" y="1824038"/>
            <a:ext cx="2517775" cy="4905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blurRad="50800" dist="38100" dir="2700000" algn="tl" rotWithShape="0">
                    <a:srgbClr val="000000">
                      <a:alpha val="39998"/>
                    </a:srgbClr>
                  </a:outerShdw>
                </a:effectLst>
                <a:latin typeface="High Tower Text" panose="02040502050506030303" pitchFamily="18" charset="77"/>
              </a:rPr>
              <a:t>Oración</a:t>
            </a:r>
          </a:p>
        </p:txBody>
      </p:sp>
      <p:sp>
        <p:nvSpPr>
          <p:cNvPr id="30724" name="WordArt 10">
            <a:extLst>
              <a:ext uri="{FF2B5EF4-FFF2-40B4-BE49-F238E27FC236}">
                <a16:creationId xmlns:a16="http://schemas.microsoft.com/office/drawing/2014/main" id="{1A07FD4E-D6FC-7643-9C43-6A1CDB7545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35325" y="5562600"/>
            <a:ext cx="3240088" cy="423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blurRad="50800" dist="38100" dir="2700000" algn="tl" rotWithShape="0">
                    <a:srgbClr val="000000">
                      <a:alpha val="39998"/>
                    </a:srgbClr>
                  </a:outerShdw>
                </a:effectLst>
                <a:latin typeface="High Tower Text" panose="02040502050506030303" pitchFamily="18" charset="77"/>
              </a:rPr>
              <a:t>Cuatro lados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2813BBF-07A9-3F45-8D78-07183F74FDAF}"/>
              </a:ext>
            </a:extLst>
          </p:cNvPr>
          <p:cNvSpPr txBox="1"/>
          <p:nvPr/>
        </p:nvSpPr>
        <p:spPr>
          <a:xfrm>
            <a:off x="999674" y="504735"/>
            <a:ext cx="7147376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4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ohama"/>
                <a:cs typeface="Times New Roman" panose="02020603050405020304" pitchFamily="18" charset="0"/>
              </a:rPr>
              <a:t>Practicamos 3 métodos </a:t>
            </a:r>
          </a:p>
          <a:p>
            <a:pPr>
              <a:defRPr/>
            </a:pPr>
            <a:endParaRPr lang="es-ES" dirty="0"/>
          </a:p>
        </p:txBody>
      </p:sp>
      <p:pic>
        <p:nvPicPr>
          <p:cNvPr id="30726" name="Imagen 3">
            <a:extLst>
              <a:ext uri="{FF2B5EF4-FFF2-40B4-BE49-F238E27FC236}">
                <a16:creationId xmlns:a16="http://schemas.microsoft.com/office/drawing/2014/main" id="{CD282EEF-0048-EB46-BA7A-7EDD74BE8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2659063"/>
            <a:ext cx="2438400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Imagen 5">
            <a:extLst>
              <a:ext uri="{FF2B5EF4-FFF2-40B4-BE49-F238E27FC236}">
                <a16:creationId xmlns:a16="http://schemas.microsoft.com/office/drawing/2014/main" id="{9BDFBBD4-AB2F-4740-99FF-D3ADB883D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3689350"/>
            <a:ext cx="28813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Imagen 7">
            <a:extLst>
              <a:ext uri="{FF2B5EF4-FFF2-40B4-BE49-F238E27FC236}">
                <a16:creationId xmlns:a16="http://schemas.microsoft.com/office/drawing/2014/main" id="{04668F2F-D2D1-0143-AD56-023E86CA0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659063"/>
            <a:ext cx="163988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7BA8045-3613-7246-99FA-EBE9AE1E0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52400"/>
            <a:ext cx="396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>
                <a:solidFill>
                  <a:schemeClr val="tx2"/>
                </a:solidFill>
                <a:latin typeface="Viner Hand ITC" panose="03070502030502020203" pitchFamily="66" charset="77"/>
              </a:rPr>
              <a:t>Tema 1</a:t>
            </a:r>
            <a:endParaRPr lang="es-ES" altLang="es-ES" sz="6000">
              <a:solidFill>
                <a:schemeClr val="tx2"/>
              </a:solidFill>
              <a:latin typeface="Viner Hand ITC" panose="03070502030502020203" pitchFamily="66" charset="77"/>
            </a:endParaRPr>
          </a:p>
        </p:txBody>
      </p:sp>
      <p:sp>
        <p:nvSpPr>
          <p:cNvPr id="4099" name="WordArt 3">
            <a:extLst>
              <a:ext uri="{FF2B5EF4-FFF2-40B4-BE49-F238E27FC236}">
                <a16:creationId xmlns:a16="http://schemas.microsoft.com/office/drawing/2014/main" id="{04CABB04-86BC-184B-AE4C-A0C62B7A6D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0" y="1143000"/>
            <a:ext cx="7467600" cy="14478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s-EC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itchFamily="82" charset="77"/>
              </a:rPr>
              <a:t>Criterios para la lectura bíblica</a:t>
            </a:r>
          </a:p>
        </p:txBody>
      </p:sp>
      <p:pic>
        <p:nvPicPr>
          <p:cNvPr id="4100" name="Imagen 2">
            <a:extLst>
              <a:ext uri="{FF2B5EF4-FFF2-40B4-BE49-F238E27FC236}">
                <a16:creationId xmlns:a16="http://schemas.microsoft.com/office/drawing/2014/main" id="{E25E0A8F-625B-A84A-933D-5CD6C9844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2667000"/>
            <a:ext cx="42926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WordArt 3">
            <a:extLst>
              <a:ext uri="{FF2B5EF4-FFF2-40B4-BE49-F238E27FC236}">
                <a16:creationId xmlns:a16="http://schemas.microsoft.com/office/drawing/2014/main" id="{AC3CAFB4-747C-4047-A7A5-3A7D143385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19672" y="476250"/>
            <a:ext cx="6287008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s-EC" sz="3600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Grupo 1 </a:t>
            </a:r>
            <a:r>
              <a:rPr lang="es-EC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High Tower Text" panose="02040502050506030303" pitchFamily="18" charset="0"/>
              </a:rPr>
              <a:t>: Lectura Simbólica</a:t>
            </a:r>
          </a:p>
        </p:txBody>
      </p:sp>
      <p:sp>
        <p:nvSpPr>
          <p:cNvPr id="31747" name="Text Box 4">
            <a:extLst>
              <a:ext uri="{FF2B5EF4-FFF2-40B4-BE49-F238E27FC236}">
                <a16:creationId xmlns:a16="http://schemas.microsoft.com/office/drawing/2014/main" id="{56E1D652-B62F-4E40-BF60-847E02420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1574800"/>
            <a:ext cx="5311775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000" b="0">
                <a:latin typeface="Tahoma" panose="020B0604030504040204" pitchFamily="34" charset="0"/>
              </a:rPr>
              <a:t>Símbolo es una imagen, figura que representa una idea, sentimiento, vivencia, interpretación de la realidad, etc.</a:t>
            </a:r>
          </a:p>
        </p:txBody>
      </p:sp>
      <p:sp>
        <p:nvSpPr>
          <p:cNvPr id="29700" name="Text Box 5">
            <a:extLst>
              <a:ext uri="{FF2B5EF4-FFF2-40B4-BE49-F238E27FC236}">
                <a16:creationId xmlns:a16="http://schemas.microsoft.com/office/drawing/2014/main" id="{E8688288-7F6B-4E4F-8B2E-B53A9CB4F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1228" y="2950020"/>
            <a:ext cx="5079244" cy="323165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s-ES" altLang="es-ES" sz="2400" dirty="0">
                <a:latin typeface="Tahoma" panose="020B0604030504040204" pitchFamily="34" charset="0"/>
              </a:rPr>
              <a:t>Pasos del método</a:t>
            </a:r>
            <a:r>
              <a:rPr lang="es-ES" altLang="es-ES" sz="2400" b="0" dirty="0">
                <a:latin typeface="Tahoma" panose="020B0604030504040204" pitchFamily="34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s-ES" altLang="es-ES" sz="2400" b="0" dirty="0">
                <a:latin typeface="Tahoma" panose="020B0604030504040204" pitchFamily="34" charset="0"/>
              </a:rPr>
              <a:t>1. </a:t>
            </a:r>
            <a:r>
              <a:rPr lang="es-ES" altLang="es-ES" sz="2400" dirty="0">
                <a:latin typeface="Tahoma" panose="020B0604030504040204" pitchFamily="34" charset="0"/>
              </a:rPr>
              <a:t>Escoger</a:t>
            </a:r>
            <a:r>
              <a:rPr lang="es-ES" altLang="es-ES" sz="2400" b="0" dirty="0">
                <a:latin typeface="Tahoma" panose="020B0604030504040204" pitchFamily="34" charset="0"/>
              </a:rPr>
              <a:t> un texto </a:t>
            </a:r>
            <a:r>
              <a:rPr lang="es-ES" altLang="es-ES" sz="2400" b="0" dirty="0">
                <a:highlight>
                  <a:srgbClr val="FFFF00"/>
                </a:highlight>
                <a:latin typeface="Tahoma" panose="020B0604030504040204" pitchFamily="34" charset="0"/>
              </a:rPr>
              <a:t>Mc 6, 35-44.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s-ES" altLang="es-ES" sz="2400" b="0" dirty="0">
                <a:latin typeface="Tahoma" panose="020B0604030504040204" pitchFamily="34" charset="0"/>
              </a:rPr>
              <a:t>2. </a:t>
            </a:r>
            <a:r>
              <a:rPr lang="es-ES" altLang="es-ES" sz="2400" dirty="0">
                <a:latin typeface="Tahoma" panose="020B0604030504040204" pitchFamily="34" charset="0"/>
              </a:rPr>
              <a:t>Lectura</a:t>
            </a:r>
            <a:r>
              <a:rPr lang="es-ES" altLang="es-ES" sz="2400" b="0" dirty="0">
                <a:latin typeface="Tahoma" panose="020B0604030504040204" pitchFamily="34" charset="0"/>
              </a:rPr>
              <a:t> atenta del texto.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s-ES" altLang="es-ES" sz="2400" b="0" dirty="0">
                <a:latin typeface="Tahoma" panose="020B0604030504040204" pitchFamily="34" charset="0"/>
              </a:rPr>
              <a:t>3. </a:t>
            </a:r>
            <a:r>
              <a:rPr lang="es-ES" altLang="es-ES" sz="2400" dirty="0">
                <a:latin typeface="Tahoma" panose="020B0604030504040204" pitchFamily="34" charset="0"/>
              </a:rPr>
              <a:t>Meditar</a:t>
            </a:r>
            <a:r>
              <a:rPr lang="es-ES" altLang="es-ES" sz="2400" b="0" dirty="0">
                <a:latin typeface="Tahoma" panose="020B0604030504040204" pitchFamily="34" charset="0"/>
              </a:rPr>
              <a:t> sobre el símbolo.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s-ES" altLang="es-ES" sz="2400" b="0" dirty="0">
                <a:latin typeface="Tahoma" panose="020B0604030504040204" pitchFamily="34" charset="0"/>
              </a:rPr>
              <a:t>4. </a:t>
            </a:r>
            <a:r>
              <a:rPr lang="es-ES" altLang="es-ES" sz="2400" dirty="0">
                <a:latin typeface="Tahoma" panose="020B0604030504040204" pitchFamily="34" charset="0"/>
              </a:rPr>
              <a:t>Descubrir</a:t>
            </a:r>
            <a:r>
              <a:rPr lang="es-ES" altLang="es-ES" sz="2400" b="0" dirty="0">
                <a:latin typeface="Tahoma" panose="020B0604030504040204" pitchFamily="34" charset="0"/>
              </a:rPr>
              <a:t> el mensaje para hoy.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s-ES" altLang="es-ES" sz="2400" b="0" dirty="0">
                <a:latin typeface="Tahoma" panose="020B0604030504040204" pitchFamily="34" charset="0"/>
              </a:rPr>
              <a:t>5. </a:t>
            </a:r>
            <a:r>
              <a:rPr lang="es-ES" altLang="es-ES" sz="2400" dirty="0">
                <a:latin typeface="Tahoma" panose="020B0604030504040204" pitchFamily="34" charset="0"/>
              </a:rPr>
              <a:t>Sintetizar</a:t>
            </a:r>
            <a:r>
              <a:rPr lang="es-ES" altLang="es-ES" sz="2400" b="0" dirty="0">
                <a:latin typeface="Tahoma" panose="020B0604030504040204" pitchFamily="34" charset="0"/>
              </a:rPr>
              <a:t> el mensaje.</a:t>
            </a:r>
          </a:p>
        </p:txBody>
      </p:sp>
      <p:pic>
        <p:nvPicPr>
          <p:cNvPr id="31749" name="Imagen 2">
            <a:extLst>
              <a:ext uri="{FF2B5EF4-FFF2-40B4-BE49-F238E27FC236}">
                <a16:creationId xmlns:a16="http://schemas.microsoft.com/office/drawing/2014/main" id="{53D0F984-01E5-3A4B-97F4-22ED35798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93888"/>
            <a:ext cx="2933700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n 3">
            <a:extLst>
              <a:ext uri="{FF2B5EF4-FFF2-40B4-BE49-F238E27FC236}">
                <a16:creationId xmlns:a16="http://schemas.microsoft.com/office/drawing/2014/main" id="{72302F85-B23A-CC40-B17E-C78E70A3C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1323975"/>
            <a:ext cx="2620962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1" name="Group 2">
            <a:extLst>
              <a:ext uri="{FF2B5EF4-FFF2-40B4-BE49-F238E27FC236}">
                <a16:creationId xmlns:a16="http://schemas.microsoft.com/office/drawing/2014/main" id="{C90EF8C2-576C-9644-AD95-EAFA0819CA8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12713"/>
            <a:ext cx="2908300" cy="1030287"/>
            <a:chOff x="480" y="432"/>
            <a:chExt cx="3600" cy="816"/>
          </a:xfrm>
        </p:grpSpPr>
        <p:sp>
          <p:nvSpPr>
            <p:cNvPr id="32778" name="AutoShape 3">
              <a:extLst>
                <a:ext uri="{FF2B5EF4-FFF2-40B4-BE49-F238E27FC236}">
                  <a16:creationId xmlns:a16="http://schemas.microsoft.com/office/drawing/2014/main" id="{E7C3C267-3C5C-F942-9548-8CE69A45B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432"/>
              <a:ext cx="3600" cy="816"/>
            </a:xfrm>
            <a:prstGeom prst="roundRect">
              <a:avLst>
                <a:gd name="adj" fmla="val 16667"/>
              </a:avLst>
            </a:prstGeom>
            <a:solidFill>
              <a:srgbClr val="3399FF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C" altLang="es-ES">
                <a:latin typeface="Verdana" panose="020B0604030504040204" pitchFamily="34" charset="0"/>
              </a:endParaRPr>
            </a:p>
          </p:txBody>
        </p:sp>
        <p:sp>
          <p:nvSpPr>
            <p:cNvPr id="32779" name="Text Box 4">
              <a:extLst>
                <a:ext uri="{FF2B5EF4-FFF2-40B4-BE49-F238E27FC236}">
                  <a16:creationId xmlns:a16="http://schemas.microsoft.com/office/drawing/2014/main" id="{29747D0B-F62F-F349-B689-AAE4D12B11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" y="643"/>
              <a:ext cx="3168" cy="3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s-EC" altLang="es-ES" sz="2300">
                  <a:latin typeface="Verdana" panose="020B0604030504040204" pitchFamily="34" charset="0"/>
                </a:rPr>
                <a:t>Un ejemplo:</a:t>
              </a:r>
              <a:endParaRPr lang="es-ES" altLang="es-ES" sz="2300">
                <a:latin typeface="Verdana" panose="020B0604030504040204" pitchFamily="34" charset="0"/>
              </a:endParaRPr>
            </a:p>
          </p:txBody>
        </p:sp>
      </p:grpSp>
      <p:sp>
        <p:nvSpPr>
          <p:cNvPr id="32772" name="Text Box 5">
            <a:extLst>
              <a:ext uri="{FF2B5EF4-FFF2-40B4-BE49-F238E27FC236}">
                <a16:creationId xmlns:a16="http://schemas.microsoft.com/office/drawing/2014/main" id="{3FAFC17D-75F6-8249-9B94-601A1E6BB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412750"/>
            <a:ext cx="251460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5200">
                <a:latin typeface="Viner Hand ITC" panose="03070502030502020203" pitchFamily="66" charset="77"/>
              </a:rPr>
              <a:t>El Pan</a:t>
            </a:r>
            <a:endParaRPr lang="en-US" altLang="es-ES" sz="5200">
              <a:latin typeface="Viner Hand ITC" panose="03070502030502020203" pitchFamily="66" charset="77"/>
            </a:endParaRPr>
          </a:p>
        </p:txBody>
      </p:sp>
      <p:pic>
        <p:nvPicPr>
          <p:cNvPr id="32773" name="Imagen 5">
            <a:extLst>
              <a:ext uri="{FF2B5EF4-FFF2-40B4-BE49-F238E27FC236}">
                <a16:creationId xmlns:a16="http://schemas.microsoft.com/office/drawing/2014/main" id="{719AD577-964E-2040-816B-0864938AE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1304925"/>
            <a:ext cx="361315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9">
            <a:extLst>
              <a:ext uri="{FF2B5EF4-FFF2-40B4-BE49-F238E27FC236}">
                <a16:creationId xmlns:a16="http://schemas.microsoft.com/office/drawing/2014/main" id="{C845802B-5B1A-0048-9B71-86B8D2E74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700" y="1638300"/>
            <a:ext cx="1379538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C" altLang="es-ES" sz="2400" dirty="0">
                <a:highlight>
                  <a:srgbClr val="FFFF00"/>
                </a:highlight>
                <a:latin typeface="Arial" panose="020B0604020202020204" pitchFamily="34" charset="0"/>
              </a:rPr>
              <a:t>En el AT</a:t>
            </a:r>
            <a:endParaRPr lang="en-US" altLang="es-ES" sz="2400" dirty="0"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30727" name="Text Box 11">
            <a:extLst>
              <a:ext uri="{FF2B5EF4-FFF2-40B4-BE49-F238E27FC236}">
                <a16:creationId xmlns:a16="http://schemas.microsoft.com/office/drawing/2014/main" id="{91AC5086-CAF2-3E40-B66B-7B21FA0C2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712" y="1616242"/>
            <a:ext cx="1414462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C" altLang="es-ES" sz="2400" dirty="0">
                <a:highlight>
                  <a:srgbClr val="FFFF00"/>
                </a:highlight>
                <a:latin typeface="Arial" panose="020B0604020202020204" pitchFamily="34" charset="0"/>
              </a:rPr>
              <a:t>En el NT</a:t>
            </a:r>
            <a:endParaRPr lang="en-US" altLang="es-ES" sz="2400" dirty="0"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sp>
        <p:nvSpPr>
          <p:cNvPr id="32776" name="Text Box 13">
            <a:extLst>
              <a:ext uri="{FF2B5EF4-FFF2-40B4-BE49-F238E27FC236}">
                <a16:creationId xmlns:a16="http://schemas.microsoft.com/office/drawing/2014/main" id="{DF48C9B9-B720-5443-B297-2BBCF8DFA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0" y="3859213"/>
            <a:ext cx="39687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C" altLang="es-ES" sz="1800" b="0">
                <a:latin typeface="Tahoma" panose="020B0604030504040204" pitchFamily="34" charset="0"/>
              </a:rPr>
              <a:t>P</a:t>
            </a:r>
            <a:r>
              <a:rPr lang="es-ES" altLang="es-ES" sz="1800" b="0">
                <a:latin typeface="Tahoma" panose="020B0604030504040204" pitchFamily="34" charset="0"/>
              </a:rPr>
              <a:t>rioridad del hombre sobre la ley (Mc2,23-28).</a:t>
            </a:r>
            <a:endParaRPr lang="es-EC" altLang="es-ES" sz="1800" b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s-ES" altLang="es-ES" sz="1800" b="0">
                <a:latin typeface="Tahoma" panose="020B0604030504040204" pitchFamily="34" charset="0"/>
              </a:rPr>
              <a:t>Comunión entre hermanos y el Cuerpo de Cristo (1 Co 10.14-22).</a:t>
            </a:r>
            <a:endParaRPr lang="es-EC" altLang="es-ES" sz="1800" b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s-ES" altLang="es-ES" sz="1800" b="0">
                <a:latin typeface="Tahoma" panose="020B0604030504040204" pitchFamily="34" charset="0"/>
              </a:rPr>
              <a:t>Cuerpo de Jesús (Lc 24,14-20).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93D9731-CC04-9743-A096-B039F96AAFA2}"/>
              </a:ext>
            </a:extLst>
          </p:cNvPr>
          <p:cNvSpPr txBox="1"/>
          <p:nvPr/>
        </p:nvSpPr>
        <p:spPr>
          <a:xfrm>
            <a:off x="417513" y="3849688"/>
            <a:ext cx="3667125" cy="2524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ES" altLang="es-ES" sz="1800" b="0" dirty="0">
                <a:latin typeface="Tahoma" panose="020B0604030504040204" pitchFamily="34" charset="0"/>
              </a:rPr>
              <a:t>La liberación de la esclavitud y la Pascua (Ex 12,17).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ES" altLang="es-ES" sz="1800" b="0" dirty="0">
                <a:latin typeface="Tahoma" panose="020B0604030504040204" pitchFamily="34" charset="0"/>
              </a:rPr>
              <a:t>Marcha y solidaridad de Dios con su pueblo (Ex40,23).</a:t>
            </a:r>
            <a:endParaRPr lang="es-EC" altLang="es-ES" sz="1800" b="0" dirty="0">
              <a:latin typeface="Tahoma" panose="020B0604030504040204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s-ES" altLang="es-ES" sz="1800" b="0" dirty="0">
                <a:latin typeface="Tahoma" panose="020B0604030504040204" pitchFamily="34" charset="0"/>
              </a:rPr>
              <a:t>Repartir el pan  es el auténtico ayuno (</a:t>
            </a:r>
            <a:r>
              <a:rPr lang="es-ES" altLang="es-ES" sz="1800" b="0" dirty="0" err="1">
                <a:latin typeface="Tahoma" panose="020B0604030504040204" pitchFamily="34" charset="0"/>
              </a:rPr>
              <a:t>Is</a:t>
            </a:r>
            <a:r>
              <a:rPr lang="es-ES" altLang="es-ES" sz="1800" b="0" dirty="0">
                <a:latin typeface="Tahoma" panose="020B0604030504040204" pitchFamily="34" charset="0"/>
              </a:rPr>
              <a:t> 58,1-10).</a:t>
            </a:r>
          </a:p>
          <a:p>
            <a:pPr>
              <a:defRPr/>
            </a:pPr>
            <a:endParaRPr lang="es-ES" dirty="0"/>
          </a:p>
        </p:txBody>
      </p:sp>
    </p:spTree>
  </p:cSld>
  <p:clrMapOvr>
    <a:masterClrMapping/>
  </p:clrMapOvr>
  <p:transition spd="slow"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WordArt 3">
            <a:extLst>
              <a:ext uri="{FF2B5EF4-FFF2-40B4-BE49-F238E27FC236}">
                <a16:creationId xmlns:a16="http://schemas.microsoft.com/office/drawing/2014/main" id="{39DC1536-724D-5540-9BF6-212C94C9CA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95400" y="461963"/>
            <a:ext cx="6553200" cy="1123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High Tower Text" panose="02040502050506030303" pitchFamily="18" charset="77"/>
              </a:rPr>
              <a:t>Grupo 2: Lectura en oración</a:t>
            </a:r>
          </a:p>
        </p:txBody>
      </p:sp>
      <p:sp>
        <p:nvSpPr>
          <p:cNvPr id="33795" name="Rectangle 4">
            <a:extLst>
              <a:ext uri="{FF2B5EF4-FFF2-40B4-BE49-F238E27FC236}">
                <a16:creationId xmlns:a16="http://schemas.microsoft.com/office/drawing/2014/main" id="{A34DC024-1B08-374E-9F6A-84E4E449C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5573713"/>
            <a:ext cx="8002588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400" b="0">
                <a:latin typeface="Verdana" panose="020B0604030504040204" pitchFamily="34" charset="0"/>
              </a:rPr>
              <a:t>Esta Lectura es como una espiral que profundiza el texto y nos acerca a Dios y a los hermanos /as. </a:t>
            </a:r>
          </a:p>
        </p:txBody>
      </p:sp>
      <p:pic>
        <p:nvPicPr>
          <p:cNvPr id="33796" name="Imagen 2">
            <a:extLst>
              <a:ext uri="{FF2B5EF4-FFF2-40B4-BE49-F238E27FC236}">
                <a16:creationId xmlns:a16="http://schemas.microsoft.com/office/drawing/2014/main" id="{964B5855-B191-CA4E-B02A-C58F306B2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1981200"/>
            <a:ext cx="5113337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Imagen 1">
            <a:extLst>
              <a:ext uri="{FF2B5EF4-FFF2-40B4-BE49-F238E27FC236}">
                <a16:creationId xmlns:a16="http://schemas.microsoft.com/office/drawing/2014/main" id="{8306E402-1EB2-CB41-9039-3678ED8E2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81200"/>
            <a:ext cx="217487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n 2">
            <a:extLst>
              <a:ext uri="{FF2B5EF4-FFF2-40B4-BE49-F238E27FC236}">
                <a16:creationId xmlns:a16="http://schemas.microsoft.com/office/drawing/2014/main" id="{8AF1742F-BD20-2C46-A2F1-D697DC44E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WordArt 4">
            <a:extLst>
              <a:ext uri="{FF2B5EF4-FFF2-40B4-BE49-F238E27FC236}">
                <a16:creationId xmlns:a16="http://schemas.microsoft.com/office/drawing/2014/main" id="{645E086A-83D1-C54F-AEEE-5A5B743736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5288" y="439738"/>
            <a:ext cx="2447925" cy="722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3600" kern="1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Lectura</a:t>
            </a:r>
          </a:p>
        </p:txBody>
      </p:sp>
      <p:sp>
        <p:nvSpPr>
          <p:cNvPr id="34820" name="AutoShape 8">
            <a:extLst>
              <a:ext uri="{FF2B5EF4-FFF2-40B4-BE49-F238E27FC236}">
                <a16:creationId xmlns:a16="http://schemas.microsoft.com/office/drawing/2014/main" id="{54CB3427-2454-D742-89BB-0E7FC788A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143000"/>
            <a:ext cx="3276600" cy="1457325"/>
          </a:xfrm>
          <a:prstGeom prst="cloudCallout">
            <a:avLst>
              <a:gd name="adj1" fmla="val -27194"/>
              <a:gd name="adj2" fmla="val 8872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C" altLang="es-ES">
              <a:latin typeface="Verdana" panose="020B0604030504040204" pitchFamily="34" charset="0"/>
            </a:endParaRPr>
          </a:p>
        </p:txBody>
      </p:sp>
      <p:sp>
        <p:nvSpPr>
          <p:cNvPr id="34821" name="Text Box 9">
            <a:extLst>
              <a:ext uri="{FF2B5EF4-FFF2-40B4-BE49-F238E27FC236}">
                <a16:creationId xmlns:a16="http://schemas.microsoft.com/office/drawing/2014/main" id="{51ABC305-F25F-A14F-99E9-75506C7AA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4100" y="1485900"/>
            <a:ext cx="274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000">
                <a:latin typeface="Tahoma" panose="020B0604030504040204" pitchFamily="34" charset="0"/>
                <a:cs typeface="Tahoma" panose="020B0604030504040204" pitchFamily="34" charset="0"/>
              </a:rPr>
              <a:t>¿</a:t>
            </a:r>
            <a:r>
              <a:rPr lang="es-ES" altLang="es-ES" sz="2000" i="1">
                <a:latin typeface="Tahoma" panose="020B0604030504040204" pitchFamily="34" charset="0"/>
                <a:cs typeface="Tahoma" panose="020B0604030504040204" pitchFamily="34" charset="0"/>
              </a:rPr>
              <a:t>Qué  dice el texto?</a:t>
            </a:r>
          </a:p>
        </p:txBody>
      </p:sp>
    </p:spTree>
  </p:cSld>
  <p:clrMapOvr>
    <a:masterClrMapping/>
  </p:clrMapOvr>
  <p:transition spd="slow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n 3">
            <a:extLst>
              <a:ext uri="{FF2B5EF4-FFF2-40B4-BE49-F238E27FC236}">
                <a16:creationId xmlns:a16="http://schemas.microsoft.com/office/drawing/2014/main" id="{C7CFF59B-FA35-7546-905E-E62A63B86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WordArt 2">
            <a:extLst>
              <a:ext uri="{FF2B5EF4-FFF2-40B4-BE49-F238E27FC236}">
                <a16:creationId xmlns:a16="http://schemas.microsoft.com/office/drawing/2014/main" id="{45BA5066-CF70-A040-8E8F-CD90325CAA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5288" y="620713"/>
            <a:ext cx="2592387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3600" kern="1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elvetica" pitchFamily="2" charset="0"/>
              </a:rPr>
              <a:t>2. Meditar</a:t>
            </a:r>
          </a:p>
        </p:txBody>
      </p:sp>
      <p:sp>
        <p:nvSpPr>
          <p:cNvPr id="35844" name="AutoShape 6">
            <a:extLst>
              <a:ext uri="{FF2B5EF4-FFF2-40B4-BE49-F238E27FC236}">
                <a16:creationId xmlns:a16="http://schemas.microsoft.com/office/drawing/2014/main" id="{88A42E4B-FD3F-384E-B3C8-E0DD31A6622F}"/>
              </a:ext>
            </a:extLst>
          </p:cNvPr>
          <p:cNvSpPr>
            <a:spLocks noChangeArrowheads="1"/>
          </p:cNvSpPr>
          <p:nvPr/>
        </p:nvSpPr>
        <p:spPr bwMode="auto">
          <a:xfrm rot="-10327585">
            <a:off x="5691188" y="604838"/>
            <a:ext cx="3068637" cy="2147887"/>
          </a:xfrm>
          <a:prstGeom prst="cloudCallout">
            <a:avLst>
              <a:gd name="adj1" fmla="val 24134"/>
              <a:gd name="adj2" fmla="val -81403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2000" b="0">
              <a:latin typeface="Arial" panose="020B0604020202020204" pitchFamily="34" charset="0"/>
            </a:endParaRPr>
          </a:p>
        </p:txBody>
      </p:sp>
      <p:sp>
        <p:nvSpPr>
          <p:cNvPr id="35845" name="Text Box 7">
            <a:extLst>
              <a:ext uri="{FF2B5EF4-FFF2-40B4-BE49-F238E27FC236}">
                <a16:creationId xmlns:a16="http://schemas.microsoft.com/office/drawing/2014/main" id="{A8A8BC72-173B-A546-981C-7FAA8FCFD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1339850"/>
            <a:ext cx="24479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000">
                <a:latin typeface="Tahoma" panose="020B0604030504040204" pitchFamily="34" charset="0"/>
                <a:cs typeface="Tahoma" panose="020B0604030504040204" pitchFamily="34" charset="0"/>
              </a:rPr>
              <a:t>¿Qué me dice el texto?</a:t>
            </a:r>
          </a:p>
        </p:txBody>
      </p:sp>
    </p:spTree>
  </p:cSld>
  <p:clrMapOvr>
    <a:masterClrMapping/>
  </p:clrMapOvr>
  <p:transition spd="slow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n 3">
            <a:extLst>
              <a:ext uri="{FF2B5EF4-FFF2-40B4-BE49-F238E27FC236}">
                <a16:creationId xmlns:a16="http://schemas.microsoft.com/office/drawing/2014/main" id="{995640CF-401E-E343-8A53-75E234179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WordArt 2">
            <a:extLst>
              <a:ext uri="{FF2B5EF4-FFF2-40B4-BE49-F238E27FC236}">
                <a16:creationId xmlns:a16="http://schemas.microsoft.com/office/drawing/2014/main" id="{2899E943-291D-174E-A3DA-5FE3B37F22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4213" y="423863"/>
            <a:ext cx="2744787" cy="5667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3600" kern="1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elvetica" pitchFamily="2" charset="0"/>
              </a:rPr>
              <a:t>3. Orar</a:t>
            </a:r>
          </a:p>
        </p:txBody>
      </p:sp>
      <p:sp>
        <p:nvSpPr>
          <p:cNvPr id="36868" name="AutoShape 6">
            <a:extLst>
              <a:ext uri="{FF2B5EF4-FFF2-40B4-BE49-F238E27FC236}">
                <a16:creationId xmlns:a16="http://schemas.microsoft.com/office/drawing/2014/main" id="{A92A05D5-667F-EF4C-BB39-5E9306C6A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5775" y="423863"/>
            <a:ext cx="3281363" cy="2120900"/>
          </a:xfrm>
          <a:prstGeom prst="cloudCallout">
            <a:avLst>
              <a:gd name="adj1" fmla="val -45500"/>
              <a:gd name="adj2" fmla="val 72315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2000" b="0">
              <a:latin typeface="Arial" panose="020B0604020202020204" pitchFamily="34" charset="0"/>
            </a:endParaRPr>
          </a:p>
        </p:txBody>
      </p:sp>
      <p:sp>
        <p:nvSpPr>
          <p:cNvPr id="36869" name="Text Box 7">
            <a:extLst>
              <a:ext uri="{FF2B5EF4-FFF2-40B4-BE49-F238E27FC236}">
                <a16:creationId xmlns:a16="http://schemas.microsoft.com/office/drawing/2014/main" id="{D2DC0B3B-9779-4A4E-8F53-022C5F2E1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836613"/>
            <a:ext cx="24479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000">
                <a:latin typeface="Tahoma" panose="020B0604030504040204" pitchFamily="34" charset="0"/>
                <a:cs typeface="Tahoma" panose="020B0604030504040204" pitchFamily="34" charset="0"/>
              </a:rPr>
              <a:t>¿</a:t>
            </a:r>
            <a:r>
              <a:rPr lang="es-EC" altLang="es-ES" sz="2000" i="1">
                <a:latin typeface="Tahoma" panose="020B0604030504040204" pitchFamily="34" charset="0"/>
                <a:cs typeface="Tahoma" panose="020B0604030504040204" pitchFamily="34" charset="0"/>
              </a:rPr>
              <a:t>Qué tengo que decirle a Dios</a:t>
            </a:r>
            <a:r>
              <a:rPr lang="es-ES" altLang="es-ES" sz="2000" i="1">
                <a:latin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</p:cSld>
  <p:clrMapOvr>
    <a:masterClrMapping/>
  </p:clrMapOvr>
  <p:transition spd="slow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n 3">
            <a:extLst>
              <a:ext uri="{FF2B5EF4-FFF2-40B4-BE49-F238E27FC236}">
                <a16:creationId xmlns:a16="http://schemas.microsoft.com/office/drawing/2014/main" id="{41C51196-9111-A34E-9E82-80076E45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WordArt 2">
            <a:extLst>
              <a:ext uri="{FF2B5EF4-FFF2-40B4-BE49-F238E27FC236}">
                <a16:creationId xmlns:a16="http://schemas.microsoft.com/office/drawing/2014/main" id="{6B389CF6-3E48-2E4F-9E3F-B40E4F6B97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4213" y="423863"/>
            <a:ext cx="4116387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3600" kern="1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Helvetica" pitchFamily="2" charset="0"/>
              </a:rPr>
              <a:t>4. Contemplar</a:t>
            </a:r>
          </a:p>
        </p:txBody>
      </p:sp>
      <p:sp>
        <p:nvSpPr>
          <p:cNvPr id="37892" name="AutoShape 6">
            <a:extLst>
              <a:ext uri="{FF2B5EF4-FFF2-40B4-BE49-F238E27FC236}">
                <a16:creationId xmlns:a16="http://schemas.microsoft.com/office/drawing/2014/main" id="{F92A7F37-5769-7341-968A-5BFA171C8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1628775"/>
            <a:ext cx="2520950" cy="2120900"/>
          </a:xfrm>
          <a:prstGeom prst="cloudCallout">
            <a:avLst>
              <a:gd name="adj1" fmla="val -45500"/>
              <a:gd name="adj2" fmla="val 72315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000" i="1">
                <a:latin typeface="Tahoma" panose="020B0604030504040204" pitchFamily="34" charset="0"/>
                <a:cs typeface="Tahoma" panose="020B0604030504040204" pitchFamily="34" charset="0"/>
              </a:rPr>
              <a:t>¿Cómo vivo lo aprendido?</a:t>
            </a:r>
          </a:p>
        </p:txBody>
      </p:sp>
    </p:spTree>
  </p:cSld>
  <p:clrMapOvr>
    <a:masterClrMapping/>
  </p:clrMapOvr>
  <p:transition spd="slow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WordArt 3">
            <a:extLst>
              <a:ext uri="{FF2B5EF4-FFF2-40B4-BE49-F238E27FC236}">
                <a16:creationId xmlns:a16="http://schemas.microsoft.com/office/drawing/2014/main" id="{5BB37A84-AE56-5948-ACD1-E8BA336DA8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5650" y="573088"/>
            <a:ext cx="76327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53882" dir="2700000" algn="ctr" rotWithShape="0">
                    <a:srgbClr val="9999FF"/>
                  </a:outerShdw>
                </a:effectLst>
                <a:latin typeface="High Tower Text" panose="02040502050506030303" pitchFamily="18" charset="77"/>
              </a:rPr>
              <a:t>Grupo 3: Cuatro lados</a:t>
            </a:r>
          </a:p>
        </p:txBody>
      </p:sp>
      <p:pic>
        <p:nvPicPr>
          <p:cNvPr id="38915" name="Imagen 2">
            <a:extLst>
              <a:ext uri="{FF2B5EF4-FFF2-40B4-BE49-F238E27FC236}">
                <a16:creationId xmlns:a16="http://schemas.microsoft.com/office/drawing/2014/main" id="{C635916B-652F-CD4C-A18A-E86EE1781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1773238"/>
            <a:ext cx="6623050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WordArt 14">
            <a:extLst>
              <a:ext uri="{FF2B5EF4-FFF2-40B4-BE49-F238E27FC236}">
                <a16:creationId xmlns:a16="http://schemas.microsoft.com/office/drawing/2014/main" id="{5B48CF02-DE89-A646-8024-2D696210FF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6113" y="2889250"/>
            <a:ext cx="2771775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Pueblo de Dios</a:t>
            </a:r>
          </a:p>
        </p:txBody>
      </p:sp>
    </p:spTree>
  </p:cSld>
  <p:clrMapOvr>
    <a:masterClrMapping/>
  </p:clrMapOvr>
  <p:transition spd="slow"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5299BE18-0692-E848-8DF6-0E3DAC41F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773238"/>
            <a:ext cx="5184254" cy="44935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14350" indent="-514350" eaLnBrk="1" hangingPunct="1">
              <a:spcBef>
                <a:spcPct val="0"/>
              </a:spcBef>
              <a:buFont typeface="+mj-lt"/>
              <a:buAutoNum type="arabicPeriod"/>
              <a:defRPr/>
            </a:pPr>
            <a:r>
              <a:rPr lang="es-EC" altLang="es-ES" sz="2600" dirty="0">
                <a:latin typeface="Tahoma" panose="020B0604030504040204" pitchFamily="34" charset="0"/>
              </a:rPr>
              <a:t>Escoger</a:t>
            </a:r>
            <a:r>
              <a:rPr lang="es-EC" altLang="es-ES" sz="2600" b="0" dirty="0">
                <a:latin typeface="Tahoma" panose="020B0604030504040204" pitchFamily="34" charset="0"/>
              </a:rPr>
              <a:t> un texto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C" altLang="es-ES" sz="2600" b="0" dirty="0">
                <a:latin typeface="Tahoma" panose="020B0604030504040204" pitchFamily="34" charset="0"/>
              </a:rPr>
              <a:t>      </a:t>
            </a:r>
            <a:r>
              <a:rPr lang="es-EC" altLang="es-ES" sz="2600" b="0" dirty="0">
                <a:highlight>
                  <a:srgbClr val="FFFF00"/>
                </a:highlight>
                <a:latin typeface="Tahoma" panose="020B0604030504040204" pitchFamily="34" charset="0"/>
              </a:rPr>
              <a:t>Am 7, 10 – 8, 14.</a:t>
            </a:r>
          </a:p>
          <a:p>
            <a:pPr marL="514350" indent="-514350" eaLnBrk="1" hangingPunct="1">
              <a:spcBef>
                <a:spcPct val="0"/>
              </a:spcBef>
              <a:buFont typeface="+mj-lt"/>
              <a:buAutoNum type="arabicPeriod" startAt="2"/>
              <a:defRPr/>
            </a:pPr>
            <a:r>
              <a:rPr lang="es-EC" altLang="es-ES" sz="2600" dirty="0">
                <a:latin typeface="Tahoma" panose="020B0604030504040204" pitchFamily="34" charset="0"/>
              </a:rPr>
              <a:t>Lectura</a:t>
            </a:r>
            <a:r>
              <a:rPr lang="es-EC" altLang="es-ES" sz="2600" b="0" dirty="0">
                <a:latin typeface="Tahoma" panose="020B0604030504040204" pitchFamily="34" charset="0"/>
              </a:rPr>
              <a:t> atenta.</a:t>
            </a:r>
          </a:p>
          <a:p>
            <a:pPr marL="514350" indent="-514350" eaLnBrk="1" hangingPunct="1">
              <a:spcBef>
                <a:spcPct val="0"/>
              </a:spcBef>
              <a:buFont typeface="+mj-lt"/>
              <a:buAutoNum type="arabicPeriod" startAt="2"/>
              <a:defRPr/>
            </a:pPr>
            <a:r>
              <a:rPr lang="es-EC" altLang="es-ES" sz="2600" dirty="0">
                <a:latin typeface="Tahoma" panose="020B0604030504040204" pitchFamily="34" charset="0"/>
              </a:rPr>
              <a:t>Reconstruir</a:t>
            </a:r>
            <a:r>
              <a:rPr lang="es-EC" altLang="es-ES" sz="2600" b="0" dirty="0">
                <a:latin typeface="Tahoma" panose="020B0604030504040204" pitchFamily="34" charset="0"/>
              </a:rPr>
              <a:t> el pasado: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C" altLang="es-ES" sz="2600" b="0" dirty="0">
                <a:latin typeface="Tahoma" panose="020B0604030504040204" pitchFamily="34" charset="0"/>
              </a:rPr>
              <a:t>	 Lado económico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C" altLang="es-ES" sz="2600" b="0" dirty="0">
                <a:latin typeface="Tahoma" panose="020B0604030504040204" pitchFamily="34" charset="0"/>
              </a:rPr>
              <a:t>	 Lado social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C" altLang="es-ES" sz="2600" b="0" dirty="0">
                <a:latin typeface="Tahoma" panose="020B0604030504040204" pitchFamily="34" charset="0"/>
              </a:rPr>
              <a:t>	 Lado político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C" altLang="es-ES" sz="2600" b="0" dirty="0">
                <a:latin typeface="Tahoma" panose="020B0604030504040204" pitchFamily="34" charset="0"/>
              </a:rPr>
              <a:t>	 Lado ideológico</a:t>
            </a:r>
          </a:p>
          <a:p>
            <a:pPr marL="514350" indent="-514350" eaLnBrk="1" hangingPunct="1">
              <a:spcBef>
                <a:spcPct val="0"/>
              </a:spcBef>
              <a:buFont typeface="+mj-lt"/>
              <a:buAutoNum type="arabicPeriod" startAt="4"/>
              <a:defRPr/>
            </a:pPr>
            <a:r>
              <a:rPr lang="es-EC" altLang="es-ES" sz="2600" dirty="0">
                <a:latin typeface="Tahoma" panose="020B0604030504040204" pitchFamily="34" charset="0"/>
              </a:rPr>
              <a:t>Dialogar</a:t>
            </a:r>
            <a:r>
              <a:rPr lang="es-EC" altLang="es-ES" sz="2600" b="0" dirty="0">
                <a:latin typeface="Tahoma" panose="020B0604030504040204" pitchFamily="34" charset="0"/>
              </a:rPr>
              <a:t> con el presente.</a:t>
            </a:r>
          </a:p>
          <a:p>
            <a:pPr marL="514350" indent="-514350" eaLnBrk="1" hangingPunct="1">
              <a:spcBef>
                <a:spcPct val="0"/>
              </a:spcBef>
              <a:buFont typeface="+mj-lt"/>
              <a:buAutoNum type="arabicPeriod" startAt="4"/>
              <a:defRPr/>
            </a:pPr>
            <a:r>
              <a:rPr lang="es-EC" altLang="es-ES" sz="2600" dirty="0">
                <a:latin typeface="Tahoma" panose="020B0604030504040204" pitchFamily="34" charset="0"/>
              </a:rPr>
              <a:t>Descubrir</a:t>
            </a:r>
            <a:r>
              <a:rPr lang="es-EC" altLang="es-ES" sz="2600" b="0" dirty="0">
                <a:latin typeface="Tahoma" panose="020B0604030504040204" pitchFamily="34" charset="0"/>
              </a:rPr>
              <a:t> el mensaje para hoy.</a:t>
            </a:r>
            <a:endParaRPr lang="en-US" altLang="es-ES" sz="2600" b="0" dirty="0">
              <a:latin typeface="Tahoma" panose="020B0604030504040204" pitchFamily="34" charset="0"/>
            </a:endParaRPr>
          </a:p>
        </p:txBody>
      </p:sp>
      <p:sp>
        <p:nvSpPr>
          <p:cNvPr id="39939" name="WordArt 8">
            <a:extLst>
              <a:ext uri="{FF2B5EF4-FFF2-40B4-BE49-F238E27FC236}">
                <a16:creationId xmlns:a16="http://schemas.microsoft.com/office/drawing/2014/main" id="{C513C72E-0BC6-C641-BC1C-5C7DB59D66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03350" y="333375"/>
            <a:ext cx="5905500" cy="5715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s-EC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Pasos del método</a:t>
            </a:r>
          </a:p>
        </p:txBody>
      </p:sp>
      <p:pic>
        <p:nvPicPr>
          <p:cNvPr id="39940" name="Imagen 3">
            <a:extLst>
              <a:ext uri="{FF2B5EF4-FFF2-40B4-BE49-F238E27FC236}">
                <a16:creationId xmlns:a16="http://schemas.microsoft.com/office/drawing/2014/main" id="{874C79BD-4860-4548-B032-34ACDCD4A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382713"/>
            <a:ext cx="3168650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3">
            <a:extLst>
              <a:ext uri="{FF2B5EF4-FFF2-40B4-BE49-F238E27FC236}">
                <a16:creationId xmlns:a16="http://schemas.microsoft.com/office/drawing/2014/main" id="{56FDCE4C-4910-D946-9A0C-71BD9D032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5524500"/>
            <a:ext cx="8534400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3400">
                <a:latin typeface="Tahoma" panose="020B0604030504040204" pitchFamily="34" charset="0"/>
              </a:rPr>
              <a:t>Hacemos una galería con el material de los seis métodos.</a:t>
            </a:r>
          </a:p>
        </p:txBody>
      </p:sp>
      <p:pic>
        <p:nvPicPr>
          <p:cNvPr id="40963" name="Imagen 2">
            <a:extLst>
              <a:ext uri="{FF2B5EF4-FFF2-40B4-BE49-F238E27FC236}">
                <a16:creationId xmlns:a16="http://schemas.microsoft.com/office/drawing/2014/main" id="{8F44F0F5-54C9-D844-BBFC-ED77BF6CD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536825"/>
            <a:ext cx="37528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2">
            <a:extLst>
              <a:ext uri="{FF2B5EF4-FFF2-40B4-BE49-F238E27FC236}">
                <a16:creationId xmlns:a16="http://schemas.microsoft.com/office/drawing/2014/main" id="{D82AC799-00A8-2D47-A31F-044EA349E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2225" y="474663"/>
            <a:ext cx="396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6000">
                <a:solidFill>
                  <a:schemeClr val="tx2"/>
                </a:solidFill>
                <a:latin typeface="Viner Hand ITC" panose="03070502030502020203" pitchFamily="66" charset="77"/>
              </a:rPr>
              <a:t>Tema 5</a:t>
            </a:r>
            <a:endParaRPr lang="es-ES" altLang="es-ES" sz="6000">
              <a:solidFill>
                <a:schemeClr val="tx2"/>
              </a:solidFill>
              <a:latin typeface="Viner Hand ITC" panose="03070502030502020203" pitchFamily="66" charset="77"/>
            </a:endParaRPr>
          </a:p>
        </p:txBody>
      </p:sp>
      <p:sp>
        <p:nvSpPr>
          <p:cNvPr id="40965" name="WordArt 3">
            <a:extLst>
              <a:ext uri="{FF2B5EF4-FFF2-40B4-BE49-F238E27FC236}">
                <a16:creationId xmlns:a16="http://schemas.microsoft.com/office/drawing/2014/main" id="{0BD6F796-CF7C-D246-9C03-F396A86EA0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9975" y="2081213"/>
            <a:ext cx="4608513" cy="104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s-EC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itchFamily="82" charset="77"/>
              </a:rPr>
              <a:t>Síntesis </a:t>
            </a:r>
          </a:p>
        </p:txBody>
      </p:sp>
    </p:spTree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n 2">
            <a:extLst>
              <a:ext uri="{FF2B5EF4-FFF2-40B4-BE49-F238E27FC236}">
                <a16:creationId xmlns:a16="http://schemas.microsoft.com/office/drawing/2014/main" id="{94762E98-F271-2E4B-9C9E-095E4BC2B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6">
            <a:extLst>
              <a:ext uri="{FF2B5EF4-FFF2-40B4-BE49-F238E27FC236}">
                <a16:creationId xmlns:a16="http://schemas.microsoft.com/office/drawing/2014/main" id="{8ACADF28-DE8D-CE41-9263-1ADD76A6C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765175"/>
            <a:ext cx="378936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C" altLang="es-ES" sz="3600">
                <a:latin typeface="Tahoma" panose="020B0604030504040204" pitchFamily="34" charset="0"/>
              </a:rPr>
              <a:t>Unir la trenza para leer la Biblia</a:t>
            </a:r>
            <a:endParaRPr lang="es-ES" altLang="es-ES" sz="36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>
            <a:extLst>
              <a:ext uri="{FF2B5EF4-FFF2-40B4-BE49-F238E27FC236}">
                <a16:creationId xmlns:a16="http://schemas.microsoft.com/office/drawing/2014/main" id="{F9A611C9-3BCC-9F42-942C-7377D9517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052" y="1916832"/>
            <a:ext cx="8245896" cy="255454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s-ES" altLang="es-ES" sz="2600" dirty="0">
                <a:latin typeface="Tahoma" panose="020B0604030504040204" pitchFamily="34" charset="0"/>
              </a:rPr>
              <a:t>Crear y proponer un método de lectura nuevo con tres métodos: 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s-ES" altLang="es-ES" sz="2400" b="0" dirty="0">
                <a:latin typeface="Tahoma" panose="020B0604030504040204" pitchFamily="34" charset="0"/>
              </a:rPr>
              <a:t>Grupo 1: </a:t>
            </a:r>
            <a:r>
              <a:rPr lang="es-ES" altLang="es-ES" sz="2400" b="0" dirty="0">
                <a:highlight>
                  <a:srgbClr val="FFFF00"/>
                </a:highlight>
                <a:latin typeface="Tahoma" panose="020B0604030504040204" pitchFamily="34" charset="0"/>
              </a:rPr>
              <a:t>Infantil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s-ES" altLang="es-ES" sz="2400" b="0" dirty="0">
                <a:latin typeface="Tahoma" panose="020B0604030504040204" pitchFamily="34" charset="0"/>
              </a:rPr>
              <a:t>Grupo 2: </a:t>
            </a:r>
            <a:r>
              <a:rPr lang="es-ES" altLang="es-ES" sz="2400" b="0" dirty="0">
                <a:highlight>
                  <a:srgbClr val="FFFF00"/>
                </a:highlight>
                <a:latin typeface="Tahoma" panose="020B0604030504040204" pitchFamily="34" charset="0"/>
              </a:rPr>
              <a:t>Femenino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s-ES" altLang="es-ES" sz="2400" b="0" dirty="0">
                <a:latin typeface="Tahoma" panose="020B0604030504040204" pitchFamily="34" charset="0"/>
              </a:rPr>
              <a:t>Grupo 3: </a:t>
            </a:r>
            <a:r>
              <a:rPr lang="es-ES" altLang="es-ES" sz="2400" b="0" dirty="0">
                <a:highlight>
                  <a:srgbClr val="FFFF00"/>
                </a:highlight>
                <a:latin typeface="Tahoma" panose="020B0604030504040204" pitchFamily="34" charset="0"/>
              </a:rPr>
              <a:t>Ecológico</a:t>
            </a:r>
          </a:p>
        </p:txBody>
      </p:sp>
      <p:sp>
        <p:nvSpPr>
          <p:cNvPr id="41987" name="WordArt 3">
            <a:extLst>
              <a:ext uri="{FF2B5EF4-FFF2-40B4-BE49-F238E27FC236}">
                <a16:creationId xmlns:a16="http://schemas.microsoft.com/office/drawing/2014/main" id="{DC6699A9-A668-914C-A7F4-62A1E90B9A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1413" y="1412875"/>
            <a:ext cx="4392612" cy="3603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s-EC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empus Sans ITC" pitchFamily="82" charset="77"/>
              </a:rPr>
              <a:t>Aportes 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1427294-ECA9-314E-8FE7-A4FEEFBBC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052" y="4753892"/>
            <a:ext cx="8245896" cy="104644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s-ES" altLang="es-ES" sz="2600" dirty="0">
                <a:latin typeface="Tahoma" panose="020B0604030504040204" pitchFamily="34" charset="0"/>
              </a:rPr>
              <a:t>Para el plenario: 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s-ES" altLang="es-ES" sz="2400" b="0" dirty="0">
                <a:latin typeface="Tahoma" panose="020B0604030504040204" pitchFamily="34" charset="0"/>
              </a:rPr>
              <a:t>Dibujo, papelógrafo con los pasos del método.</a:t>
            </a:r>
            <a:endParaRPr lang="es-ES" altLang="es-ES" sz="2400" b="0" dirty="0">
              <a:highlight>
                <a:srgbClr val="FFFF00"/>
              </a:highlight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WordArt 8">
            <a:extLst>
              <a:ext uri="{FF2B5EF4-FFF2-40B4-BE49-F238E27FC236}">
                <a16:creationId xmlns:a16="http://schemas.microsoft.com/office/drawing/2014/main" id="{523872F9-8D71-B34D-BECA-EC6EC10AA1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9800" y="533400"/>
            <a:ext cx="4321175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14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GRUPO UNO</a:t>
            </a:r>
          </a:p>
        </p:txBody>
      </p:sp>
      <p:graphicFrame>
        <p:nvGraphicFramePr>
          <p:cNvPr id="43011" name="Object 9">
            <a:extLst>
              <a:ext uri="{FF2B5EF4-FFF2-40B4-BE49-F238E27FC236}">
                <a16:creationId xmlns:a16="http://schemas.microsoft.com/office/drawing/2014/main" id="{7E1D4771-2879-9549-AA31-73FADCC4F7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1752600"/>
          <a:ext cx="4038600" cy="465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3" name="Fotografía de Photo Editor" r:id="rId3" imgW="31496000" imgH="45758100" progId="MSPhotoEd.3">
                  <p:embed/>
                </p:oleObj>
              </mc:Choice>
              <mc:Fallback>
                <p:oleObj name="Fotografía de Photo Editor" r:id="rId3" imgW="31496000" imgH="45758100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752600"/>
                        <a:ext cx="4038600" cy="4654550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000080"/>
                        </a:solidFill>
                        <a:prstDash val="dash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2" name="AutoShape 10">
            <a:extLst>
              <a:ext uri="{FF2B5EF4-FFF2-40B4-BE49-F238E27FC236}">
                <a16:creationId xmlns:a16="http://schemas.microsoft.com/office/drawing/2014/main" id="{D1345538-DDDF-C54C-8976-838EA4B55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1219200"/>
            <a:ext cx="4419600" cy="3429000"/>
          </a:xfrm>
          <a:prstGeom prst="sun">
            <a:avLst>
              <a:gd name="adj" fmla="val 25000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>
                <a:latin typeface="Verdana" panose="020B0604030504040204" pitchFamily="34" charset="0"/>
              </a:rPr>
              <a:t>Método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>
                <a:latin typeface="Verdana" panose="020B0604030504040204" pitchFamily="34" charset="0"/>
              </a:rPr>
              <a:t>Infantil</a:t>
            </a:r>
            <a:endParaRPr lang="es-ES" altLang="es-ES"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WordArt 2">
            <a:extLst>
              <a:ext uri="{FF2B5EF4-FFF2-40B4-BE49-F238E27FC236}">
                <a16:creationId xmlns:a16="http://schemas.microsoft.com/office/drawing/2014/main" id="{33094AC3-49E4-DB48-846A-6DB5EE4EFB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9975" y="908050"/>
            <a:ext cx="4032250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GRUPO 2</a:t>
            </a:r>
          </a:p>
        </p:txBody>
      </p:sp>
      <p:sp>
        <p:nvSpPr>
          <p:cNvPr id="44035" name="AutoShape 3">
            <a:extLst>
              <a:ext uri="{FF2B5EF4-FFF2-40B4-BE49-F238E27FC236}">
                <a16:creationId xmlns:a16="http://schemas.microsoft.com/office/drawing/2014/main" id="{1777F161-1A2B-4D4E-9356-3C889AA20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828800"/>
            <a:ext cx="3455988" cy="33115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>
                <a:latin typeface="Verdana" panose="020B0604030504040204" pitchFamily="34" charset="0"/>
              </a:rPr>
              <a:t>Método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>
                <a:latin typeface="Verdana" panose="020B0604030504040204" pitchFamily="34" charset="0"/>
              </a:rPr>
              <a:t>Femenino</a:t>
            </a:r>
            <a:endParaRPr lang="es-ES" altLang="es-ES">
              <a:latin typeface="Verdana" panose="020B0604030504040204" pitchFamily="34" charset="0"/>
            </a:endParaRPr>
          </a:p>
        </p:txBody>
      </p:sp>
      <p:graphicFrame>
        <p:nvGraphicFramePr>
          <p:cNvPr id="44036" name="Object 4">
            <a:extLst>
              <a:ext uri="{FF2B5EF4-FFF2-40B4-BE49-F238E27FC236}">
                <a16:creationId xmlns:a16="http://schemas.microsoft.com/office/drawing/2014/main" id="{0DCE334A-BF2F-4A4C-8331-C6FE22CB86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2300" y="2032000"/>
          <a:ext cx="37973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7" name="Fotografía de Photo Editor" r:id="rId3" imgW="14998700" imgH="16052800" progId="MSPhotoEd.3">
                  <p:embed/>
                </p:oleObj>
              </mc:Choice>
              <mc:Fallback>
                <p:oleObj name="Fotografía de Photo Editor" r:id="rId3" imgW="14998700" imgH="1605280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2300" y="2032000"/>
                        <a:ext cx="3797300" cy="40640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0099"/>
                        </a:solidFill>
                        <a:prstDash val="dash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3">
            <a:extLst>
              <a:ext uri="{FF2B5EF4-FFF2-40B4-BE49-F238E27FC236}">
                <a16:creationId xmlns:a16="http://schemas.microsoft.com/office/drawing/2014/main" id="{A63F0F8D-9D76-E144-9F7A-381A5FABD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3240088" cy="3024188"/>
          </a:xfrm>
          <a:prstGeom prst="star16">
            <a:avLst>
              <a:gd name="adj" fmla="val 37500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>
                <a:latin typeface="Verdana" panose="020B0604030504040204" pitchFamily="34" charset="0"/>
              </a:rPr>
              <a:t>Método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>
                <a:latin typeface="Verdana" panose="020B0604030504040204" pitchFamily="34" charset="0"/>
              </a:rPr>
              <a:t>Ecológico</a:t>
            </a:r>
            <a:endParaRPr lang="es-ES" altLang="es-ES">
              <a:latin typeface="Verdana" panose="020B0604030504040204" pitchFamily="34" charset="0"/>
            </a:endParaRPr>
          </a:p>
        </p:txBody>
      </p:sp>
      <p:sp>
        <p:nvSpPr>
          <p:cNvPr id="45059" name="WordArt 4">
            <a:extLst>
              <a:ext uri="{FF2B5EF4-FFF2-40B4-BE49-F238E27FC236}">
                <a16:creationId xmlns:a16="http://schemas.microsoft.com/office/drawing/2014/main" id="{F33DF6F1-AF43-334A-8F4E-44A1F5D5D2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91000" y="1023938"/>
            <a:ext cx="3887788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GRUPO 3</a:t>
            </a:r>
          </a:p>
        </p:txBody>
      </p:sp>
      <p:pic>
        <p:nvPicPr>
          <p:cNvPr id="45060" name="Imagen 1">
            <a:extLst>
              <a:ext uri="{FF2B5EF4-FFF2-40B4-BE49-F238E27FC236}">
                <a16:creationId xmlns:a16="http://schemas.microsoft.com/office/drawing/2014/main" id="{58836DA6-914F-3247-9A4B-3D5D4375C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492375"/>
            <a:ext cx="4818063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>
            <a:extLst>
              <a:ext uri="{FF2B5EF4-FFF2-40B4-BE49-F238E27FC236}">
                <a16:creationId xmlns:a16="http://schemas.microsoft.com/office/drawing/2014/main" id="{81EDA149-3E06-0545-A7E3-F00325BEA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" y="836613"/>
            <a:ext cx="3644900" cy="550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s-ES" b="0" i="1">
                <a:latin typeface="Tahoma" panose="020B0604030504040204" pitchFamily="34" charset="0"/>
              </a:rPr>
              <a:t>Los pasos que se sugieren en cada método, son una guía, que en el transcurso de nuestra lectura y aplicación constante los podremos manejar con mucha libertad.</a:t>
            </a:r>
          </a:p>
        </p:txBody>
      </p:sp>
      <p:pic>
        <p:nvPicPr>
          <p:cNvPr id="46083" name="Imagen 2">
            <a:extLst>
              <a:ext uri="{FF2B5EF4-FFF2-40B4-BE49-F238E27FC236}">
                <a16:creationId xmlns:a16="http://schemas.microsoft.com/office/drawing/2014/main" id="{6DE8ADC4-6F0D-BD48-BC22-BE65D5E4C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1293813"/>
            <a:ext cx="3417888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WordArt 2">
            <a:extLst>
              <a:ext uri="{FF2B5EF4-FFF2-40B4-BE49-F238E27FC236}">
                <a16:creationId xmlns:a16="http://schemas.microsoft.com/office/drawing/2014/main" id="{7CFC0F7C-4391-294B-B3FF-89476464E3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53000" y="4114800"/>
            <a:ext cx="3886200" cy="12192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s-EC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El Señor nos bendiga</a:t>
            </a:r>
          </a:p>
        </p:txBody>
      </p:sp>
      <p:sp>
        <p:nvSpPr>
          <p:cNvPr id="47107" name="Text Box 4">
            <a:extLst>
              <a:ext uri="{FF2B5EF4-FFF2-40B4-BE49-F238E27FC236}">
                <a16:creationId xmlns:a16="http://schemas.microsoft.com/office/drawing/2014/main" id="{4B515CE7-0655-224B-9154-8AF2BA2FA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667000"/>
            <a:ext cx="441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C" altLang="es-ES" sz="4000" b="0">
                <a:latin typeface="Tahoma" panose="020B0604030504040204" pitchFamily="34" charset="0"/>
              </a:rPr>
              <a:t>¡Hasta la próxima!</a:t>
            </a:r>
            <a:endParaRPr lang="es-ES" altLang="es-ES" sz="4000" b="0">
              <a:latin typeface="Tahoma" panose="020B0604030504040204" pitchFamily="34" charset="0"/>
            </a:endParaRPr>
          </a:p>
        </p:txBody>
      </p:sp>
      <p:graphicFrame>
        <p:nvGraphicFramePr>
          <p:cNvPr id="47108" name="Object 3">
            <a:extLst>
              <a:ext uri="{FF2B5EF4-FFF2-40B4-BE49-F238E27FC236}">
                <a16:creationId xmlns:a16="http://schemas.microsoft.com/office/drawing/2014/main" id="{01081FE8-76A5-2C4A-8C3B-688C8B50F5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166688"/>
          <a:ext cx="4598988" cy="652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9" name="Fotografía de Photo Editor" r:id="rId3" imgW="15646400" imgH="22555200" progId="MSPhotoEd.3">
                  <p:embed/>
                </p:oleObj>
              </mc:Choice>
              <mc:Fallback>
                <p:oleObj name="Fotografía de Photo Editor" r:id="rId3" imgW="15646400" imgH="2255520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66688"/>
                        <a:ext cx="4598988" cy="65246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4">
            <a:extLst>
              <a:ext uri="{FF2B5EF4-FFF2-40B4-BE49-F238E27FC236}">
                <a16:creationId xmlns:a16="http://schemas.microsoft.com/office/drawing/2014/main" id="{21D56869-02CD-E640-B0F7-6BDC57E86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6">
            <a:extLst>
              <a:ext uri="{FF2B5EF4-FFF2-40B4-BE49-F238E27FC236}">
                <a16:creationId xmlns:a16="http://schemas.microsoft.com/office/drawing/2014/main" id="{4EEEBAB4-B088-D24F-90AD-9D10BED7B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661025"/>
            <a:ext cx="43211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C" altLang="es-ES" sz="2800">
                <a:latin typeface="Tahoma" panose="020B0604030504040204" pitchFamily="34" charset="0"/>
              </a:rPr>
              <a:t>Realidad, Comunidad y Biblia = Guitarra</a:t>
            </a:r>
            <a:endParaRPr lang="es-ES" altLang="es-ES" sz="28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2">
            <a:extLst>
              <a:ext uri="{FF2B5EF4-FFF2-40B4-BE49-F238E27FC236}">
                <a16:creationId xmlns:a16="http://schemas.microsoft.com/office/drawing/2014/main" id="{71BF0D23-2787-D842-BF11-000D54DB99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2013" y="255588"/>
            <a:ext cx="7419975" cy="914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s-EC" sz="36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ACTITUDES PARA LEER LA BIBLIA</a:t>
            </a: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D3A9F4B6-C3A0-6D41-A918-BBF8F094C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2017713"/>
            <a:ext cx="28082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000">
                <a:latin typeface="Tahoma" panose="020B0604030504040204" pitchFamily="34" charset="0"/>
              </a:rPr>
              <a:t>Quien desee leer la Biblia deberá preparar todo su ser</a:t>
            </a:r>
          </a:p>
        </p:txBody>
      </p:sp>
      <p:sp>
        <p:nvSpPr>
          <p:cNvPr id="7172" name="CuadroTexto 3">
            <a:extLst>
              <a:ext uri="{FF2B5EF4-FFF2-40B4-BE49-F238E27FC236}">
                <a16:creationId xmlns:a16="http://schemas.microsoft.com/office/drawing/2014/main" id="{C8900018-9680-3841-8E73-B621CF0A8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3" y="3284538"/>
            <a:ext cx="2560637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000">
                <a:latin typeface="Tahoma" panose="020B0604030504040204" pitchFamily="34" charset="0"/>
              </a:rPr>
              <a:t>La lectura y meditación de la Biblia exige la integridad del ser humano.</a:t>
            </a:r>
          </a:p>
          <a:p>
            <a:pPr>
              <a:spcBef>
                <a:spcPct val="0"/>
              </a:spcBef>
              <a:buFontTx/>
              <a:buNone/>
            </a:pPr>
            <a:endParaRPr lang="es-ES" altLang="es-ES">
              <a:latin typeface="Verdana" panose="020B0604030504040204" pitchFamily="34" charset="0"/>
            </a:endParaRPr>
          </a:p>
        </p:txBody>
      </p:sp>
      <p:pic>
        <p:nvPicPr>
          <p:cNvPr id="7173" name="Imagen 2">
            <a:extLst>
              <a:ext uri="{FF2B5EF4-FFF2-40B4-BE49-F238E27FC236}">
                <a16:creationId xmlns:a16="http://schemas.microsoft.com/office/drawing/2014/main" id="{DADE29A6-F0EA-E442-B5F5-BA4697D13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854200"/>
            <a:ext cx="3421063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2">
            <a:extLst>
              <a:ext uri="{FF2B5EF4-FFF2-40B4-BE49-F238E27FC236}">
                <a16:creationId xmlns:a16="http://schemas.microsoft.com/office/drawing/2014/main" id="{0B873A1C-615B-604C-9E10-CFB7DC0355D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9138" y="157163"/>
            <a:ext cx="304800" cy="108426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s-EC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8195" name="WordArt 3">
            <a:extLst>
              <a:ext uri="{FF2B5EF4-FFF2-40B4-BE49-F238E27FC236}">
                <a16:creationId xmlns:a16="http://schemas.microsoft.com/office/drawing/2014/main" id="{3CBA57BA-ED1F-9D41-B7EF-4BF9BCEA05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7088" y="1557338"/>
            <a:ext cx="2952750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Disponer el corazón</a:t>
            </a: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452DC461-40F6-DC40-A0AD-C2A50E16F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5026025"/>
            <a:ext cx="3749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s-ES" sz="2400">
                <a:latin typeface="Tahoma" panose="020B0604030504040204" pitchFamily="34" charset="0"/>
              </a:rPr>
              <a:t>Aprender a amar a Dios y al prójimo.</a:t>
            </a:r>
          </a:p>
        </p:txBody>
      </p:sp>
      <p:pic>
        <p:nvPicPr>
          <p:cNvPr id="8197" name="Imagen 3">
            <a:extLst>
              <a:ext uri="{FF2B5EF4-FFF2-40B4-BE49-F238E27FC236}">
                <a16:creationId xmlns:a16="http://schemas.microsoft.com/office/drawing/2014/main" id="{9A4CF202-7FBE-C847-9A29-0C1B7788D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63" y="260350"/>
            <a:ext cx="7461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WordArt 3">
            <a:extLst>
              <a:ext uri="{FF2B5EF4-FFF2-40B4-BE49-F238E27FC236}">
                <a16:creationId xmlns:a16="http://schemas.microsoft.com/office/drawing/2014/main" id="{7D301714-A464-DA4D-B70F-5E5D60B3D6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57788" y="1665288"/>
            <a:ext cx="2952750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Renovar los ojos</a:t>
            </a:r>
          </a:p>
        </p:txBody>
      </p:sp>
      <p:sp>
        <p:nvSpPr>
          <p:cNvPr id="8199" name="Rectangle 5">
            <a:extLst>
              <a:ext uri="{FF2B5EF4-FFF2-40B4-BE49-F238E27FC236}">
                <a16:creationId xmlns:a16="http://schemas.microsoft.com/office/drawing/2014/main" id="{36B983ED-1444-9542-A432-E45C5DA18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0513" y="4868863"/>
            <a:ext cx="2657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>
                <a:latin typeface="Tahoma" panose="020B0604030504040204" pitchFamily="34" charset="0"/>
              </a:rPr>
              <a:t>Ver con “ojos nuevos” lo que Dios nos revela.</a:t>
            </a:r>
          </a:p>
        </p:txBody>
      </p:sp>
      <p:pic>
        <p:nvPicPr>
          <p:cNvPr id="8200" name="Imagen 2">
            <a:extLst>
              <a:ext uri="{FF2B5EF4-FFF2-40B4-BE49-F238E27FC236}">
                <a16:creationId xmlns:a16="http://schemas.microsoft.com/office/drawing/2014/main" id="{F33CB0C0-B885-DC4E-93BD-2BF1BEEEE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2781300"/>
            <a:ext cx="3121025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Imagen 4">
            <a:extLst>
              <a:ext uri="{FF2B5EF4-FFF2-40B4-BE49-F238E27FC236}">
                <a16:creationId xmlns:a16="http://schemas.microsoft.com/office/drawing/2014/main" id="{ED6847E3-D566-5B45-8E58-117779B09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2759075"/>
            <a:ext cx="295275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>
            <a:extLst>
              <a:ext uri="{FF2B5EF4-FFF2-40B4-BE49-F238E27FC236}">
                <a16:creationId xmlns:a16="http://schemas.microsoft.com/office/drawing/2014/main" id="{874FF5B6-A905-9D47-B6AD-2C8AFC4684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09700" y="217488"/>
            <a:ext cx="693738" cy="108426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s-EC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9219" name="WordArt 3">
            <a:extLst>
              <a:ext uri="{FF2B5EF4-FFF2-40B4-BE49-F238E27FC236}">
                <a16:creationId xmlns:a16="http://schemas.microsoft.com/office/drawing/2014/main" id="{E1DC9AC3-0558-1B4E-AA0C-D7BCCA9FC7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" y="1676400"/>
            <a:ext cx="2590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39998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Agudizar los oídos</a:t>
            </a:r>
          </a:p>
        </p:txBody>
      </p:sp>
      <p:sp>
        <p:nvSpPr>
          <p:cNvPr id="9220" name="Text Box 5">
            <a:extLst>
              <a:ext uri="{FF2B5EF4-FFF2-40B4-BE49-F238E27FC236}">
                <a16:creationId xmlns:a16="http://schemas.microsoft.com/office/drawing/2014/main" id="{DAB05530-052B-8945-BBCF-FBA35B535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226050"/>
            <a:ext cx="3887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s-ES" sz="2000">
                <a:latin typeface="Tahoma" panose="020B0604030504040204" pitchFamily="34" charset="0"/>
              </a:rPr>
              <a:t>Escuchar a Dios y al pueblo.</a:t>
            </a:r>
          </a:p>
        </p:txBody>
      </p:sp>
      <p:sp>
        <p:nvSpPr>
          <p:cNvPr id="9221" name="WordArt 2">
            <a:extLst>
              <a:ext uri="{FF2B5EF4-FFF2-40B4-BE49-F238E27FC236}">
                <a16:creationId xmlns:a16="http://schemas.microsoft.com/office/drawing/2014/main" id="{737B4805-D735-8443-A754-D174F49FF0D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659563" y="333375"/>
            <a:ext cx="693737" cy="108426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s-EC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9222" name="WordArt 3">
            <a:extLst>
              <a:ext uri="{FF2B5EF4-FFF2-40B4-BE49-F238E27FC236}">
                <a16:creationId xmlns:a16="http://schemas.microsoft.com/office/drawing/2014/main" id="{B4116B91-CB01-C54F-B845-FEBCFFE052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05375" y="1735138"/>
            <a:ext cx="3670300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Instruir la cabeza</a:t>
            </a:r>
          </a:p>
        </p:txBody>
      </p:sp>
      <p:sp>
        <p:nvSpPr>
          <p:cNvPr id="9223" name="Text Box 6">
            <a:extLst>
              <a:ext uri="{FF2B5EF4-FFF2-40B4-BE49-F238E27FC236}">
                <a16:creationId xmlns:a16="http://schemas.microsoft.com/office/drawing/2014/main" id="{3FCEA062-7DCE-0E42-BEA2-8D7072C86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0813" y="5213350"/>
            <a:ext cx="32400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s-ES" altLang="es-ES" sz="2000">
                <a:latin typeface="Verdana" panose="020B0604030504040204" pitchFamily="34" charset="0"/>
              </a:rPr>
              <a:t>El estudio reflexivo de la vida y de la Biblia nos hace ser críticos</a:t>
            </a:r>
            <a:r>
              <a:rPr lang="es-ES" altLang="es-ES" sz="1800">
                <a:latin typeface="Verdana" panose="020B0604030504040204" pitchFamily="34" charset="0"/>
              </a:rPr>
              <a:t>.</a:t>
            </a:r>
          </a:p>
        </p:txBody>
      </p:sp>
      <p:pic>
        <p:nvPicPr>
          <p:cNvPr id="9224" name="Imagen 2">
            <a:extLst>
              <a:ext uri="{FF2B5EF4-FFF2-40B4-BE49-F238E27FC236}">
                <a16:creationId xmlns:a16="http://schemas.microsoft.com/office/drawing/2014/main" id="{DE3C5384-196A-9149-853C-AB8A4C289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2708275"/>
            <a:ext cx="2336800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Imagen 4">
            <a:extLst>
              <a:ext uri="{FF2B5EF4-FFF2-40B4-BE49-F238E27FC236}">
                <a16:creationId xmlns:a16="http://schemas.microsoft.com/office/drawing/2014/main" id="{8ED798AC-33DF-3448-A53E-F40BD8C03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708275"/>
            <a:ext cx="2716212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2">
            <a:extLst>
              <a:ext uri="{FF2B5EF4-FFF2-40B4-BE49-F238E27FC236}">
                <a16:creationId xmlns:a16="http://schemas.microsoft.com/office/drawing/2014/main" id="{2C2D2C8A-167D-B445-86A2-C2541D71E1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6013" y="211138"/>
            <a:ext cx="792162" cy="108426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s-EC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10243" name="WordArt 3">
            <a:extLst>
              <a:ext uri="{FF2B5EF4-FFF2-40B4-BE49-F238E27FC236}">
                <a16:creationId xmlns:a16="http://schemas.microsoft.com/office/drawing/2014/main" id="{955BE064-844C-704C-AB50-19F93DA139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5288" y="1787525"/>
            <a:ext cx="3024187" cy="398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39998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Afianzar los pies sobre la tierra</a:t>
            </a:r>
          </a:p>
        </p:txBody>
      </p:sp>
      <p:sp>
        <p:nvSpPr>
          <p:cNvPr id="10244" name="Rectangle 5">
            <a:extLst>
              <a:ext uri="{FF2B5EF4-FFF2-40B4-BE49-F238E27FC236}">
                <a16:creationId xmlns:a16="http://schemas.microsoft.com/office/drawing/2014/main" id="{88F1ED36-F134-6E4B-899F-A19DFD80C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25" y="5070475"/>
            <a:ext cx="29067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000">
                <a:latin typeface="Tahoma" panose="020B0604030504040204" pitchFamily="34" charset="0"/>
              </a:rPr>
              <a:t>Vivir y actuar comprometidos con el prójimo.</a:t>
            </a:r>
          </a:p>
        </p:txBody>
      </p:sp>
      <p:sp>
        <p:nvSpPr>
          <p:cNvPr id="10245" name="WordArt 3">
            <a:extLst>
              <a:ext uri="{FF2B5EF4-FFF2-40B4-BE49-F238E27FC236}">
                <a16:creationId xmlns:a16="http://schemas.microsoft.com/office/drawing/2014/main" id="{A8277AC6-8318-E34D-A2E0-09E19359BA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516688" y="211138"/>
            <a:ext cx="792162" cy="108426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s-EC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sp>
        <p:nvSpPr>
          <p:cNvPr id="10246" name="WordArt 4">
            <a:extLst>
              <a:ext uri="{FF2B5EF4-FFF2-40B4-BE49-F238E27FC236}">
                <a16:creationId xmlns:a16="http://schemas.microsoft.com/office/drawing/2014/main" id="{78989E79-1DAF-284E-BE57-73F31CE4EF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92725" y="1798638"/>
            <a:ext cx="2879725" cy="3984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C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39998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Ejercitar la lengua</a:t>
            </a:r>
          </a:p>
        </p:txBody>
      </p:sp>
      <p:sp>
        <p:nvSpPr>
          <p:cNvPr id="10247" name="Text Box 2">
            <a:extLst>
              <a:ext uri="{FF2B5EF4-FFF2-40B4-BE49-F238E27FC236}">
                <a16:creationId xmlns:a16="http://schemas.microsoft.com/office/drawing/2014/main" id="{4DD372BA-EE0E-8A43-846F-920D4D35B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070475"/>
            <a:ext cx="36004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000">
                <a:latin typeface="Tahoma" panose="020B0604030504040204" pitchFamily="34" charset="0"/>
              </a:rPr>
              <a:t>Hablar a Dios del pueblo.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000">
                <a:latin typeface="Tahoma" panose="020B0604030504040204" pitchFamily="34" charset="0"/>
              </a:rPr>
              <a:t>Y al pueblo de Dios.</a:t>
            </a:r>
          </a:p>
        </p:txBody>
      </p:sp>
      <p:pic>
        <p:nvPicPr>
          <p:cNvPr id="10248" name="Imagen 2">
            <a:extLst>
              <a:ext uri="{FF2B5EF4-FFF2-40B4-BE49-F238E27FC236}">
                <a16:creationId xmlns:a16="http://schemas.microsoft.com/office/drawing/2014/main" id="{0DD2974F-97FB-2548-AE03-2A0B365F7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2660650"/>
            <a:ext cx="2319338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Imagen 4">
            <a:extLst>
              <a:ext uri="{FF2B5EF4-FFF2-40B4-BE49-F238E27FC236}">
                <a16:creationId xmlns:a16="http://schemas.microsoft.com/office/drawing/2014/main" id="{25D1DE35-2783-5844-95A9-ADE7A8DD9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2700338"/>
            <a:ext cx="2708275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1306</Words>
  <Application>Microsoft Macintosh PowerPoint</Application>
  <PresentationFormat>Presentación en pantalla (4:3)</PresentationFormat>
  <Paragraphs>239</Paragraphs>
  <Slides>45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45</vt:i4>
      </vt:variant>
    </vt:vector>
  </HeadingPairs>
  <TitlesOfParts>
    <vt:vector size="56" baseType="lpstr">
      <vt:lpstr>Verdana</vt:lpstr>
      <vt:lpstr>Arial</vt:lpstr>
      <vt:lpstr>Times New Roman</vt:lpstr>
      <vt:lpstr>Calibri</vt:lpstr>
      <vt:lpstr>Tempus Sans ITC</vt:lpstr>
      <vt:lpstr>Viner Hand ITC</vt:lpstr>
      <vt:lpstr>Tahoma</vt:lpstr>
      <vt:lpstr>Wingdings</vt:lpstr>
      <vt:lpstr>Diseño predeterminado</vt:lpstr>
      <vt:lpstr>Fotografía de Photo Editor</vt:lpstr>
      <vt:lpstr>Fotografía de Microsoft Photo Editor 3.0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Confep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catequesis</dc:creator>
  <cp:lastModifiedBy>Microsoft Office User</cp:lastModifiedBy>
  <cp:revision>95</cp:revision>
  <dcterms:created xsi:type="dcterms:W3CDTF">2007-07-10T15:35:49Z</dcterms:created>
  <dcterms:modified xsi:type="dcterms:W3CDTF">2023-01-09T21:46:26Z</dcterms:modified>
</cp:coreProperties>
</file>