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0" r:id="rId4"/>
    <p:sldId id="261" r:id="rId5"/>
    <p:sldId id="264" r:id="rId6"/>
    <p:sldId id="292" r:id="rId7"/>
    <p:sldId id="262" r:id="rId8"/>
    <p:sldId id="263" r:id="rId9"/>
    <p:sldId id="265" r:id="rId10"/>
    <p:sldId id="293" r:id="rId11"/>
    <p:sldId id="294" r:id="rId12"/>
    <p:sldId id="295" r:id="rId13"/>
    <p:sldId id="296" r:id="rId14"/>
    <p:sldId id="297" r:id="rId15"/>
    <p:sldId id="298" r:id="rId16"/>
    <p:sldId id="299" r:id="rId17"/>
    <p:sldId id="300" r:id="rId18"/>
    <p:sldId id="301" r:id="rId19"/>
    <p:sldId id="276" r:id="rId20"/>
    <p:sldId id="277" r:id="rId21"/>
    <p:sldId id="302" r:id="rId22"/>
    <p:sldId id="303" r:id="rId23"/>
    <p:sldId id="304" r:id="rId24"/>
    <p:sldId id="305" r:id="rId25"/>
    <p:sldId id="306" r:id="rId26"/>
    <p:sldId id="282" r:id="rId27"/>
    <p:sldId id="283" r:id="rId28"/>
    <p:sldId id="307" r:id="rId29"/>
    <p:sldId id="308" r:id="rId30"/>
    <p:sldId id="309" r:id="rId31"/>
    <p:sldId id="310" r:id="rId32"/>
    <p:sldId id="311" r:id="rId33"/>
    <p:sldId id="258" r:id="rId34"/>
  </p:sldIdLst>
  <p:sldSz cx="9144000" cy="6858000" type="screen4x3"/>
  <p:notesSz cx="6858000" cy="9144000"/>
  <p:defaultTextStyle>
    <a:defPPr>
      <a:defRPr lang="es-E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CCCCFF"/>
    <a:srgbClr val="FFFFCC"/>
    <a:srgbClr val="F1AB8B"/>
    <a:srgbClr val="EFE1E1"/>
    <a:srgbClr val="989CE4"/>
    <a:srgbClr val="6167D5"/>
    <a:srgbClr val="EADC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7" autoAdjust="0"/>
    <p:restoredTop sz="94660"/>
  </p:normalViewPr>
  <p:slideViewPr>
    <p:cSldViewPr>
      <p:cViewPr varScale="1">
        <p:scale>
          <a:sx n="85" d="100"/>
          <a:sy n="85" d="100"/>
        </p:scale>
        <p:origin x="894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33E43DB-0E23-4539-80CD-A9CE130DCCC6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9D0C9558-7B07-474A-A009-E3B2AAAB6CD0}">
      <dgm:prSet phldrT="[Texto]"/>
      <dgm:spPr/>
      <dgm:t>
        <a:bodyPr/>
        <a:lstStyle/>
        <a:p>
          <a:r>
            <a:rPr lang="es-ES" b="1" dirty="0">
              <a:solidFill>
                <a:schemeClr val="tx1"/>
              </a:solidFill>
            </a:rPr>
            <a:t>Biblia</a:t>
          </a:r>
        </a:p>
      </dgm:t>
    </dgm:pt>
    <dgm:pt modelId="{F635068C-07EE-4441-AFE9-372FEF8B213F}" type="parTrans" cxnId="{DA9C3D14-2B8E-4595-B7F3-D408BD509BAF}">
      <dgm:prSet/>
      <dgm:spPr/>
      <dgm:t>
        <a:bodyPr/>
        <a:lstStyle/>
        <a:p>
          <a:endParaRPr lang="es-ES"/>
        </a:p>
      </dgm:t>
    </dgm:pt>
    <dgm:pt modelId="{DBBB1BA3-45FC-4FD5-B3FA-8D3E862C5C55}" type="sibTrans" cxnId="{DA9C3D14-2B8E-4595-B7F3-D408BD509BAF}">
      <dgm:prSet/>
      <dgm:spPr/>
      <dgm:t>
        <a:bodyPr/>
        <a:lstStyle/>
        <a:p>
          <a:endParaRPr lang="es-ES"/>
        </a:p>
      </dgm:t>
    </dgm:pt>
    <dgm:pt modelId="{895B2A94-FA95-4378-8284-08BD0115D86B}">
      <dgm:prSet phldrT="[Texto]"/>
      <dgm:spPr/>
      <dgm:t>
        <a:bodyPr/>
        <a:lstStyle/>
        <a:p>
          <a:r>
            <a:rPr lang="es-ES" dirty="0"/>
            <a:t>Creación inmediata</a:t>
          </a:r>
        </a:p>
      </dgm:t>
    </dgm:pt>
    <dgm:pt modelId="{99E2BFBC-E886-4EB1-8059-6803E8FACB01}" type="parTrans" cxnId="{03B0904B-C260-4E2F-B1DF-02970C6991B3}">
      <dgm:prSet/>
      <dgm:spPr/>
      <dgm:t>
        <a:bodyPr/>
        <a:lstStyle/>
        <a:p>
          <a:endParaRPr lang="es-ES"/>
        </a:p>
      </dgm:t>
    </dgm:pt>
    <dgm:pt modelId="{280E4DDD-6C6B-45DA-8399-7D244F802D88}" type="sibTrans" cxnId="{03B0904B-C260-4E2F-B1DF-02970C6991B3}">
      <dgm:prSet/>
      <dgm:spPr/>
      <dgm:t>
        <a:bodyPr/>
        <a:lstStyle/>
        <a:p>
          <a:endParaRPr lang="es-ES"/>
        </a:p>
      </dgm:t>
    </dgm:pt>
    <dgm:pt modelId="{F3910D85-FA5A-4FA7-B92E-E4447FF4929B}">
      <dgm:prSet phldrT="[Texto]"/>
      <dgm:spPr/>
      <dgm:t>
        <a:bodyPr/>
        <a:lstStyle/>
        <a:p>
          <a:r>
            <a:rPr lang="es-ES" b="1" dirty="0">
              <a:solidFill>
                <a:schemeClr val="tx1"/>
              </a:solidFill>
            </a:rPr>
            <a:t>Ciencia</a:t>
          </a:r>
        </a:p>
      </dgm:t>
    </dgm:pt>
    <dgm:pt modelId="{642DDE8A-1F5E-41B0-BA68-58C416E83416}" type="parTrans" cxnId="{539CD380-97D8-42CF-9423-14858D18B560}">
      <dgm:prSet/>
      <dgm:spPr/>
      <dgm:t>
        <a:bodyPr/>
        <a:lstStyle/>
        <a:p>
          <a:endParaRPr lang="es-ES"/>
        </a:p>
      </dgm:t>
    </dgm:pt>
    <dgm:pt modelId="{BF86565D-8BB8-4DE9-8BE4-7441FA3FE192}" type="sibTrans" cxnId="{539CD380-97D8-42CF-9423-14858D18B560}">
      <dgm:prSet/>
      <dgm:spPr/>
      <dgm:t>
        <a:bodyPr/>
        <a:lstStyle/>
        <a:p>
          <a:endParaRPr lang="es-ES"/>
        </a:p>
      </dgm:t>
    </dgm:pt>
    <dgm:pt modelId="{D5F7B125-BE63-4D1B-8A16-D39ADE26F61D}">
      <dgm:prSet phldrT="[Texto]"/>
      <dgm:spPr/>
      <dgm:t>
        <a:bodyPr/>
        <a:lstStyle/>
        <a:p>
          <a:r>
            <a:rPr lang="es-ES" dirty="0"/>
            <a:t>Evolución</a:t>
          </a:r>
        </a:p>
      </dgm:t>
    </dgm:pt>
    <dgm:pt modelId="{85A65AAD-F41A-406F-8C6A-26B4F05DE2E9}" type="parTrans" cxnId="{B52A458F-CF34-41CC-8CFD-BB39E2D21B23}">
      <dgm:prSet/>
      <dgm:spPr/>
      <dgm:t>
        <a:bodyPr/>
        <a:lstStyle/>
        <a:p>
          <a:endParaRPr lang="es-ES"/>
        </a:p>
      </dgm:t>
    </dgm:pt>
    <dgm:pt modelId="{A046F080-A7E9-4DC3-922E-1DAB384E0613}" type="sibTrans" cxnId="{B52A458F-CF34-41CC-8CFD-BB39E2D21B23}">
      <dgm:prSet/>
      <dgm:spPr/>
      <dgm:t>
        <a:bodyPr/>
        <a:lstStyle/>
        <a:p>
          <a:endParaRPr lang="es-ES"/>
        </a:p>
      </dgm:t>
    </dgm:pt>
    <dgm:pt modelId="{F35FA3C1-40EE-4563-93EA-83011C88A26B}" type="pres">
      <dgm:prSet presAssocID="{C33E43DB-0E23-4539-80CD-A9CE130DCCC6}" presName="Name0" presStyleCnt="0">
        <dgm:presLayoutVars>
          <dgm:dir/>
          <dgm:animLvl val="lvl"/>
          <dgm:resizeHandles val="exact"/>
        </dgm:presLayoutVars>
      </dgm:prSet>
      <dgm:spPr/>
    </dgm:pt>
    <dgm:pt modelId="{6F32D69C-17A7-4299-95CD-1CE71FB04981}" type="pres">
      <dgm:prSet presAssocID="{9D0C9558-7B07-474A-A009-E3B2AAAB6CD0}" presName="composite" presStyleCnt="0"/>
      <dgm:spPr/>
    </dgm:pt>
    <dgm:pt modelId="{EA5A5A1C-5AC6-46AE-BCD5-479F14BC1A63}" type="pres">
      <dgm:prSet presAssocID="{9D0C9558-7B07-474A-A009-E3B2AAAB6CD0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A1B0FA00-991D-4344-B3B2-9AA01E329AA0}" type="pres">
      <dgm:prSet presAssocID="{9D0C9558-7B07-474A-A009-E3B2AAAB6CD0}" presName="desTx" presStyleLbl="alignAccFollowNode1" presStyleIdx="0" presStyleCnt="2">
        <dgm:presLayoutVars>
          <dgm:bulletEnabled val="1"/>
        </dgm:presLayoutVars>
      </dgm:prSet>
      <dgm:spPr/>
    </dgm:pt>
    <dgm:pt modelId="{5820E3E1-18B5-4597-9D68-5A5B30D52741}" type="pres">
      <dgm:prSet presAssocID="{DBBB1BA3-45FC-4FD5-B3FA-8D3E862C5C55}" presName="space" presStyleCnt="0"/>
      <dgm:spPr/>
    </dgm:pt>
    <dgm:pt modelId="{142A2006-2195-4D63-9692-D4250EC8D09B}" type="pres">
      <dgm:prSet presAssocID="{F3910D85-FA5A-4FA7-B92E-E4447FF4929B}" presName="composite" presStyleCnt="0"/>
      <dgm:spPr/>
    </dgm:pt>
    <dgm:pt modelId="{F30EE5AA-7C19-474C-AACE-06A9B02AC756}" type="pres">
      <dgm:prSet presAssocID="{F3910D85-FA5A-4FA7-B92E-E4447FF4929B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2347F3AA-FE04-44F8-8C61-1E58C9927A40}" type="pres">
      <dgm:prSet presAssocID="{F3910D85-FA5A-4FA7-B92E-E4447FF4929B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DA9C3D14-2B8E-4595-B7F3-D408BD509BAF}" srcId="{C33E43DB-0E23-4539-80CD-A9CE130DCCC6}" destId="{9D0C9558-7B07-474A-A009-E3B2AAAB6CD0}" srcOrd="0" destOrd="0" parTransId="{F635068C-07EE-4441-AFE9-372FEF8B213F}" sibTransId="{DBBB1BA3-45FC-4FD5-B3FA-8D3E862C5C55}"/>
    <dgm:cxn modelId="{787AA117-48BE-40EB-8754-F39F6D4BA003}" type="presOf" srcId="{895B2A94-FA95-4378-8284-08BD0115D86B}" destId="{A1B0FA00-991D-4344-B3B2-9AA01E329AA0}" srcOrd="0" destOrd="0" presId="urn:microsoft.com/office/officeart/2005/8/layout/hList1"/>
    <dgm:cxn modelId="{5FA8C74A-C6FA-445F-B412-AB98624250C6}" type="presOf" srcId="{C33E43DB-0E23-4539-80CD-A9CE130DCCC6}" destId="{F35FA3C1-40EE-4563-93EA-83011C88A26B}" srcOrd="0" destOrd="0" presId="urn:microsoft.com/office/officeart/2005/8/layout/hList1"/>
    <dgm:cxn modelId="{03B0904B-C260-4E2F-B1DF-02970C6991B3}" srcId="{9D0C9558-7B07-474A-A009-E3B2AAAB6CD0}" destId="{895B2A94-FA95-4378-8284-08BD0115D86B}" srcOrd="0" destOrd="0" parTransId="{99E2BFBC-E886-4EB1-8059-6803E8FACB01}" sibTransId="{280E4DDD-6C6B-45DA-8399-7D244F802D88}"/>
    <dgm:cxn modelId="{539CD380-97D8-42CF-9423-14858D18B560}" srcId="{C33E43DB-0E23-4539-80CD-A9CE130DCCC6}" destId="{F3910D85-FA5A-4FA7-B92E-E4447FF4929B}" srcOrd="1" destOrd="0" parTransId="{642DDE8A-1F5E-41B0-BA68-58C416E83416}" sibTransId="{BF86565D-8BB8-4DE9-8BE4-7441FA3FE192}"/>
    <dgm:cxn modelId="{B52A458F-CF34-41CC-8CFD-BB39E2D21B23}" srcId="{F3910D85-FA5A-4FA7-B92E-E4447FF4929B}" destId="{D5F7B125-BE63-4D1B-8A16-D39ADE26F61D}" srcOrd="0" destOrd="0" parTransId="{85A65AAD-F41A-406F-8C6A-26B4F05DE2E9}" sibTransId="{A046F080-A7E9-4DC3-922E-1DAB384E0613}"/>
    <dgm:cxn modelId="{2F280394-F2CD-4BEB-9363-3157A76E20AE}" type="presOf" srcId="{F3910D85-FA5A-4FA7-B92E-E4447FF4929B}" destId="{F30EE5AA-7C19-474C-AACE-06A9B02AC756}" srcOrd="0" destOrd="0" presId="urn:microsoft.com/office/officeart/2005/8/layout/hList1"/>
    <dgm:cxn modelId="{1A2DE2E5-C264-4F00-A49E-97A9E73493C7}" type="presOf" srcId="{9D0C9558-7B07-474A-A009-E3B2AAAB6CD0}" destId="{EA5A5A1C-5AC6-46AE-BCD5-479F14BC1A63}" srcOrd="0" destOrd="0" presId="urn:microsoft.com/office/officeart/2005/8/layout/hList1"/>
    <dgm:cxn modelId="{125F48E9-8920-4027-9AF1-129CE15020FE}" type="presOf" srcId="{D5F7B125-BE63-4D1B-8A16-D39ADE26F61D}" destId="{2347F3AA-FE04-44F8-8C61-1E58C9927A40}" srcOrd="0" destOrd="0" presId="urn:microsoft.com/office/officeart/2005/8/layout/hList1"/>
    <dgm:cxn modelId="{1C8CCB6D-9952-475B-A100-794D01F9F80F}" type="presParOf" srcId="{F35FA3C1-40EE-4563-93EA-83011C88A26B}" destId="{6F32D69C-17A7-4299-95CD-1CE71FB04981}" srcOrd="0" destOrd="0" presId="urn:microsoft.com/office/officeart/2005/8/layout/hList1"/>
    <dgm:cxn modelId="{8C67D28E-70EE-455F-B5BE-CC205455E938}" type="presParOf" srcId="{6F32D69C-17A7-4299-95CD-1CE71FB04981}" destId="{EA5A5A1C-5AC6-46AE-BCD5-479F14BC1A63}" srcOrd="0" destOrd="0" presId="urn:microsoft.com/office/officeart/2005/8/layout/hList1"/>
    <dgm:cxn modelId="{F6C4D5D7-788A-49CA-8882-FF3069D9ED2E}" type="presParOf" srcId="{6F32D69C-17A7-4299-95CD-1CE71FB04981}" destId="{A1B0FA00-991D-4344-B3B2-9AA01E329AA0}" srcOrd="1" destOrd="0" presId="urn:microsoft.com/office/officeart/2005/8/layout/hList1"/>
    <dgm:cxn modelId="{CCC6FDEF-AD5E-46E8-BF4E-770FA9D0E57A}" type="presParOf" srcId="{F35FA3C1-40EE-4563-93EA-83011C88A26B}" destId="{5820E3E1-18B5-4597-9D68-5A5B30D52741}" srcOrd="1" destOrd="0" presId="urn:microsoft.com/office/officeart/2005/8/layout/hList1"/>
    <dgm:cxn modelId="{0C36FE1E-EE31-4F91-BFCF-ECAB06847D4E}" type="presParOf" srcId="{F35FA3C1-40EE-4563-93EA-83011C88A26B}" destId="{142A2006-2195-4D63-9692-D4250EC8D09B}" srcOrd="2" destOrd="0" presId="urn:microsoft.com/office/officeart/2005/8/layout/hList1"/>
    <dgm:cxn modelId="{60177885-1217-4C92-AD38-AA3B39AB60D3}" type="presParOf" srcId="{142A2006-2195-4D63-9692-D4250EC8D09B}" destId="{F30EE5AA-7C19-474C-AACE-06A9B02AC756}" srcOrd="0" destOrd="0" presId="urn:microsoft.com/office/officeart/2005/8/layout/hList1"/>
    <dgm:cxn modelId="{D0B32387-6023-4F58-9C30-37AA261A7279}" type="presParOf" srcId="{142A2006-2195-4D63-9692-D4250EC8D09B}" destId="{2347F3AA-FE04-44F8-8C61-1E58C9927A40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1232008-2A11-4FF6-BC94-A2B1DF670EF4}" type="doc">
      <dgm:prSet loTypeId="urn:microsoft.com/office/officeart/2005/8/layout/radial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B194EFB5-11FB-4BB9-98FC-158015EE4AD0}">
      <dgm:prSet phldrT="[Texto]"/>
      <dgm:spPr/>
      <dgm:t>
        <a:bodyPr/>
        <a:lstStyle/>
        <a:p>
          <a:r>
            <a:rPr lang="es-ES" b="1" dirty="0">
              <a:solidFill>
                <a:schemeClr val="tx1"/>
              </a:solidFill>
            </a:rPr>
            <a:t>Ser Humano</a:t>
          </a:r>
        </a:p>
      </dgm:t>
    </dgm:pt>
    <dgm:pt modelId="{54CFCD7C-7BD7-4939-B58C-8CD3AD1E4C13}" type="parTrans" cxnId="{169EAA15-36C6-4C19-AAF8-72C9FA03FAB6}">
      <dgm:prSet/>
      <dgm:spPr/>
      <dgm:t>
        <a:bodyPr/>
        <a:lstStyle/>
        <a:p>
          <a:endParaRPr lang="es-ES"/>
        </a:p>
      </dgm:t>
    </dgm:pt>
    <dgm:pt modelId="{ACB0C8E4-A81E-4175-A129-9885731DCD36}" type="sibTrans" cxnId="{169EAA15-36C6-4C19-AAF8-72C9FA03FAB6}">
      <dgm:prSet/>
      <dgm:spPr/>
      <dgm:t>
        <a:bodyPr/>
        <a:lstStyle/>
        <a:p>
          <a:endParaRPr lang="es-ES"/>
        </a:p>
      </dgm:t>
    </dgm:pt>
    <dgm:pt modelId="{9B740E89-EB75-4222-B803-355DB41D5F4D}">
      <dgm:prSet phldrT="[Texto]" custT="1"/>
      <dgm:spPr/>
      <dgm:t>
        <a:bodyPr/>
        <a:lstStyle/>
        <a:p>
          <a:r>
            <a:rPr lang="es-ES" sz="1300" b="1" dirty="0">
              <a:solidFill>
                <a:schemeClr val="tx1"/>
              </a:solidFill>
            </a:rPr>
            <a:t>Dios</a:t>
          </a:r>
        </a:p>
      </dgm:t>
    </dgm:pt>
    <dgm:pt modelId="{104BE27D-A22B-457E-B751-F286C06F178A}" type="parTrans" cxnId="{22331145-722D-4D5D-B16F-849569C5F969}">
      <dgm:prSet/>
      <dgm:spPr>
        <a:solidFill>
          <a:srgbClr val="002060"/>
        </a:solidFill>
      </dgm:spPr>
      <dgm:t>
        <a:bodyPr/>
        <a:lstStyle/>
        <a:p>
          <a:endParaRPr lang="es-ES"/>
        </a:p>
      </dgm:t>
    </dgm:pt>
    <dgm:pt modelId="{9738FD85-6CAF-44B5-9D36-90C13EB2387F}" type="sibTrans" cxnId="{22331145-722D-4D5D-B16F-849569C5F969}">
      <dgm:prSet/>
      <dgm:spPr/>
      <dgm:t>
        <a:bodyPr/>
        <a:lstStyle/>
        <a:p>
          <a:endParaRPr lang="es-ES"/>
        </a:p>
      </dgm:t>
    </dgm:pt>
    <dgm:pt modelId="{91D9FDF8-7145-40B8-B041-CEA3A735C4F0}">
      <dgm:prSet phldrT="[Texto]"/>
      <dgm:spPr/>
      <dgm:t>
        <a:bodyPr/>
        <a:lstStyle/>
        <a:p>
          <a:r>
            <a:rPr lang="es-ES" b="1" dirty="0">
              <a:solidFill>
                <a:schemeClr val="tx1"/>
              </a:solidFill>
            </a:rPr>
            <a:t>Comunidad</a:t>
          </a:r>
        </a:p>
      </dgm:t>
    </dgm:pt>
    <dgm:pt modelId="{961E983E-45BB-4906-824F-334148F9F5BE}" type="parTrans" cxnId="{1E59AD42-7F38-4D46-B1EA-B619257D1490}">
      <dgm:prSet/>
      <dgm:spPr>
        <a:solidFill>
          <a:srgbClr val="002060"/>
        </a:solidFill>
      </dgm:spPr>
      <dgm:t>
        <a:bodyPr/>
        <a:lstStyle/>
        <a:p>
          <a:endParaRPr lang="es-ES"/>
        </a:p>
      </dgm:t>
    </dgm:pt>
    <dgm:pt modelId="{CEA46F57-F045-4D5B-B19E-5474D1867FD5}" type="sibTrans" cxnId="{1E59AD42-7F38-4D46-B1EA-B619257D1490}">
      <dgm:prSet/>
      <dgm:spPr/>
      <dgm:t>
        <a:bodyPr/>
        <a:lstStyle/>
        <a:p>
          <a:endParaRPr lang="es-ES"/>
        </a:p>
      </dgm:t>
    </dgm:pt>
    <dgm:pt modelId="{89B3BE3B-8AF4-4FBD-AF18-614C74EE49BC}">
      <dgm:prSet phldrT="[Texto]"/>
      <dgm:spPr/>
      <dgm:t>
        <a:bodyPr/>
        <a:lstStyle/>
        <a:p>
          <a:r>
            <a:rPr lang="es-ES" b="1" dirty="0">
              <a:solidFill>
                <a:schemeClr val="tx1"/>
              </a:solidFill>
            </a:rPr>
            <a:t>Naturaleza</a:t>
          </a:r>
        </a:p>
      </dgm:t>
    </dgm:pt>
    <dgm:pt modelId="{90EEA1FD-7A55-4223-AA13-1A8F5936459A}" type="parTrans" cxnId="{83CDFC69-022D-466C-B362-E285332A91B0}">
      <dgm:prSet/>
      <dgm:spPr>
        <a:solidFill>
          <a:srgbClr val="002060"/>
        </a:solidFill>
      </dgm:spPr>
      <dgm:t>
        <a:bodyPr/>
        <a:lstStyle/>
        <a:p>
          <a:endParaRPr lang="es-ES"/>
        </a:p>
      </dgm:t>
    </dgm:pt>
    <dgm:pt modelId="{102CEB94-081B-46B7-BB1F-25FD696A53EE}" type="sibTrans" cxnId="{83CDFC69-022D-466C-B362-E285332A91B0}">
      <dgm:prSet/>
      <dgm:spPr/>
      <dgm:t>
        <a:bodyPr/>
        <a:lstStyle/>
        <a:p>
          <a:endParaRPr lang="es-ES"/>
        </a:p>
      </dgm:t>
    </dgm:pt>
    <dgm:pt modelId="{5A9620A9-2067-403E-BE66-58695B6E99BE}" type="pres">
      <dgm:prSet presAssocID="{01232008-2A11-4FF6-BC94-A2B1DF670EF4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8BB767F4-9AA3-4515-88B8-22BB95AEF403}" type="pres">
      <dgm:prSet presAssocID="{B194EFB5-11FB-4BB9-98FC-158015EE4AD0}" presName="centerShape" presStyleLbl="node0" presStyleIdx="0" presStyleCnt="1" custScaleX="157448" custScaleY="109574"/>
      <dgm:spPr/>
    </dgm:pt>
    <dgm:pt modelId="{6DC32741-3C3A-4577-8CDB-80472AE2BF9F}" type="pres">
      <dgm:prSet presAssocID="{104BE27D-A22B-457E-B751-F286C06F178A}" presName="parTrans" presStyleLbl="sibTrans2D1" presStyleIdx="0" presStyleCnt="3"/>
      <dgm:spPr/>
    </dgm:pt>
    <dgm:pt modelId="{EE3B403B-DE4A-4A5B-BF5A-45FA72B85B97}" type="pres">
      <dgm:prSet presAssocID="{104BE27D-A22B-457E-B751-F286C06F178A}" presName="connectorText" presStyleLbl="sibTrans2D1" presStyleIdx="0" presStyleCnt="3"/>
      <dgm:spPr/>
    </dgm:pt>
    <dgm:pt modelId="{8AB17D88-0C0B-465C-B279-BA58454905F2}" type="pres">
      <dgm:prSet presAssocID="{9B740E89-EB75-4222-B803-355DB41D5F4D}" presName="node" presStyleLbl="node1" presStyleIdx="0" presStyleCnt="3">
        <dgm:presLayoutVars>
          <dgm:bulletEnabled val="1"/>
        </dgm:presLayoutVars>
      </dgm:prSet>
      <dgm:spPr/>
    </dgm:pt>
    <dgm:pt modelId="{B43355D8-98E0-4DFC-823E-96C7C5D068E8}" type="pres">
      <dgm:prSet presAssocID="{961E983E-45BB-4906-824F-334148F9F5BE}" presName="parTrans" presStyleLbl="sibTrans2D1" presStyleIdx="1" presStyleCnt="3"/>
      <dgm:spPr/>
    </dgm:pt>
    <dgm:pt modelId="{62C711EC-6698-4D36-8F52-033603400629}" type="pres">
      <dgm:prSet presAssocID="{961E983E-45BB-4906-824F-334148F9F5BE}" presName="connectorText" presStyleLbl="sibTrans2D1" presStyleIdx="1" presStyleCnt="3"/>
      <dgm:spPr/>
    </dgm:pt>
    <dgm:pt modelId="{7AF1645E-A5B6-49D0-AA43-EF3888C0828D}" type="pres">
      <dgm:prSet presAssocID="{91D9FDF8-7145-40B8-B041-CEA3A735C4F0}" presName="node" presStyleLbl="node1" presStyleIdx="1" presStyleCnt="3" custRadScaleRad="126668" custRadScaleInc="-10927">
        <dgm:presLayoutVars>
          <dgm:bulletEnabled val="1"/>
        </dgm:presLayoutVars>
      </dgm:prSet>
      <dgm:spPr/>
    </dgm:pt>
    <dgm:pt modelId="{7A01C2A3-EE36-4089-AF22-29D61F84AC04}" type="pres">
      <dgm:prSet presAssocID="{90EEA1FD-7A55-4223-AA13-1A8F5936459A}" presName="parTrans" presStyleLbl="sibTrans2D1" presStyleIdx="2" presStyleCnt="3"/>
      <dgm:spPr/>
    </dgm:pt>
    <dgm:pt modelId="{69B4B6AD-CC0B-48C0-BA37-AAE14269C7D2}" type="pres">
      <dgm:prSet presAssocID="{90EEA1FD-7A55-4223-AA13-1A8F5936459A}" presName="connectorText" presStyleLbl="sibTrans2D1" presStyleIdx="2" presStyleCnt="3"/>
      <dgm:spPr/>
    </dgm:pt>
    <dgm:pt modelId="{7CCB69B9-5A42-4D80-AF61-20C9227ABCEB}" type="pres">
      <dgm:prSet presAssocID="{89B3BE3B-8AF4-4FBD-AF18-614C74EE49BC}" presName="node" presStyleLbl="node1" presStyleIdx="2" presStyleCnt="3" custRadScaleRad="121656" custRadScaleInc="9215">
        <dgm:presLayoutVars>
          <dgm:bulletEnabled val="1"/>
        </dgm:presLayoutVars>
      </dgm:prSet>
      <dgm:spPr/>
    </dgm:pt>
  </dgm:ptLst>
  <dgm:cxnLst>
    <dgm:cxn modelId="{169EAA15-36C6-4C19-AAF8-72C9FA03FAB6}" srcId="{01232008-2A11-4FF6-BC94-A2B1DF670EF4}" destId="{B194EFB5-11FB-4BB9-98FC-158015EE4AD0}" srcOrd="0" destOrd="0" parTransId="{54CFCD7C-7BD7-4939-B58C-8CD3AD1E4C13}" sibTransId="{ACB0C8E4-A81E-4175-A129-9885731DCD36}"/>
    <dgm:cxn modelId="{DC98CA25-5703-4D92-ABC9-C32E9A01CF06}" type="presOf" srcId="{B194EFB5-11FB-4BB9-98FC-158015EE4AD0}" destId="{8BB767F4-9AA3-4515-88B8-22BB95AEF403}" srcOrd="0" destOrd="0" presId="urn:microsoft.com/office/officeart/2005/8/layout/radial5"/>
    <dgm:cxn modelId="{36256E60-3752-4517-B204-F0C8AB1D3FF9}" type="presOf" srcId="{9B740E89-EB75-4222-B803-355DB41D5F4D}" destId="{8AB17D88-0C0B-465C-B279-BA58454905F2}" srcOrd="0" destOrd="0" presId="urn:microsoft.com/office/officeart/2005/8/layout/radial5"/>
    <dgm:cxn modelId="{1E59AD42-7F38-4D46-B1EA-B619257D1490}" srcId="{B194EFB5-11FB-4BB9-98FC-158015EE4AD0}" destId="{91D9FDF8-7145-40B8-B041-CEA3A735C4F0}" srcOrd="1" destOrd="0" parTransId="{961E983E-45BB-4906-824F-334148F9F5BE}" sibTransId="{CEA46F57-F045-4D5B-B19E-5474D1867FD5}"/>
    <dgm:cxn modelId="{22331145-722D-4D5D-B16F-849569C5F969}" srcId="{B194EFB5-11FB-4BB9-98FC-158015EE4AD0}" destId="{9B740E89-EB75-4222-B803-355DB41D5F4D}" srcOrd="0" destOrd="0" parTransId="{104BE27D-A22B-457E-B751-F286C06F178A}" sibTransId="{9738FD85-6CAF-44B5-9D36-90C13EB2387F}"/>
    <dgm:cxn modelId="{E9ADAF49-D1C9-4695-A3F2-32EA1C9467F3}" type="presOf" srcId="{91D9FDF8-7145-40B8-B041-CEA3A735C4F0}" destId="{7AF1645E-A5B6-49D0-AA43-EF3888C0828D}" srcOrd="0" destOrd="0" presId="urn:microsoft.com/office/officeart/2005/8/layout/radial5"/>
    <dgm:cxn modelId="{83CDFC69-022D-466C-B362-E285332A91B0}" srcId="{B194EFB5-11FB-4BB9-98FC-158015EE4AD0}" destId="{89B3BE3B-8AF4-4FBD-AF18-614C74EE49BC}" srcOrd="2" destOrd="0" parTransId="{90EEA1FD-7A55-4223-AA13-1A8F5936459A}" sibTransId="{102CEB94-081B-46B7-BB1F-25FD696A53EE}"/>
    <dgm:cxn modelId="{3D088B71-51C8-4EB5-AD91-9EF5E3C05937}" type="presOf" srcId="{104BE27D-A22B-457E-B751-F286C06F178A}" destId="{EE3B403B-DE4A-4A5B-BF5A-45FA72B85B97}" srcOrd="1" destOrd="0" presId="urn:microsoft.com/office/officeart/2005/8/layout/radial5"/>
    <dgm:cxn modelId="{E85C578C-BE27-45F3-9C8E-6B5FE133EA64}" type="presOf" srcId="{90EEA1FD-7A55-4223-AA13-1A8F5936459A}" destId="{69B4B6AD-CC0B-48C0-BA37-AAE14269C7D2}" srcOrd="1" destOrd="0" presId="urn:microsoft.com/office/officeart/2005/8/layout/radial5"/>
    <dgm:cxn modelId="{BBFF1F8E-A55D-42BB-A0C4-291387E3A907}" type="presOf" srcId="{104BE27D-A22B-457E-B751-F286C06F178A}" destId="{6DC32741-3C3A-4577-8CDB-80472AE2BF9F}" srcOrd="0" destOrd="0" presId="urn:microsoft.com/office/officeart/2005/8/layout/radial5"/>
    <dgm:cxn modelId="{2875CE93-DF52-461D-8D72-A09F783549DD}" type="presOf" srcId="{89B3BE3B-8AF4-4FBD-AF18-614C74EE49BC}" destId="{7CCB69B9-5A42-4D80-AF61-20C9227ABCEB}" srcOrd="0" destOrd="0" presId="urn:microsoft.com/office/officeart/2005/8/layout/radial5"/>
    <dgm:cxn modelId="{957A82F1-FD33-47FD-A8D3-B1FB63BD02DD}" type="presOf" srcId="{01232008-2A11-4FF6-BC94-A2B1DF670EF4}" destId="{5A9620A9-2067-403E-BE66-58695B6E99BE}" srcOrd="0" destOrd="0" presId="urn:microsoft.com/office/officeart/2005/8/layout/radial5"/>
    <dgm:cxn modelId="{E2109AF6-37F5-4F2A-AC43-43FFCD8D5573}" type="presOf" srcId="{961E983E-45BB-4906-824F-334148F9F5BE}" destId="{62C711EC-6698-4D36-8F52-033603400629}" srcOrd="1" destOrd="0" presId="urn:microsoft.com/office/officeart/2005/8/layout/radial5"/>
    <dgm:cxn modelId="{A964FAF6-1078-4D73-B51E-8C26EE7F6749}" type="presOf" srcId="{961E983E-45BB-4906-824F-334148F9F5BE}" destId="{B43355D8-98E0-4DFC-823E-96C7C5D068E8}" srcOrd="0" destOrd="0" presId="urn:microsoft.com/office/officeart/2005/8/layout/radial5"/>
    <dgm:cxn modelId="{BA101DF7-28B7-4264-A690-498C19D168BF}" type="presOf" srcId="{90EEA1FD-7A55-4223-AA13-1A8F5936459A}" destId="{7A01C2A3-EE36-4089-AF22-29D61F84AC04}" srcOrd="0" destOrd="0" presId="urn:microsoft.com/office/officeart/2005/8/layout/radial5"/>
    <dgm:cxn modelId="{BC37D64B-B520-4B07-A75E-5A47A96073CF}" type="presParOf" srcId="{5A9620A9-2067-403E-BE66-58695B6E99BE}" destId="{8BB767F4-9AA3-4515-88B8-22BB95AEF403}" srcOrd="0" destOrd="0" presId="urn:microsoft.com/office/officeart/2005/8/layout/radial5"/>
    <dgm:cxn modelId="{A8D664C2-34E1-46A0-B488-BCC98DCF87A0}" type="presParOf" srcId="{5A9620A9-2067-403E-BE66-58695B6E99BE}" destId="{6DC32741-3C3A-4577-8CDB-80472AE2BF9F}" srcOrd="1" destOrd="0" presId="urn:microsoft.com/office/officeart/2005/8/layout/radial5"/>
    <dgm:cxn modelId="{E743EDB5-5B32-4A69-B78D-5A6C323207FA}" type="presParOf" srcId="{6DC32741-3C3A-4577-8CDB-80472AE2BF9F}" destId="{EE3B403B-DE4A-4A5B-BF5A-45FA72B85B97}" srcOrd="0" destOrd="0" presId="urn:microsoft.com/office/officeart/2005/8/layout/radial5"/>
    <dgm:cxn modelId="{669C8A27-C28E-4C90-9D9F-4256A65EE0F8}" type="presParOf" srcId="{5A9620A9-2067-403E-BE66-58695B6E99BE}" destId="{8AB17D88-0C0B-465C-B279-BA58454905F2}" srcOrd="2" destOrd="0" presId="urn:microsoft.com/office/officeart/2005/8/layout/radial5"/>
    <dgm:cxn modelId="{6A3CD04C-6D2B-4F0B-B521-488143110B12}" type="presParOf" srcId="{5A9620A9-2067-403E-BE66-58695B6E99BE}" destId="{B43355D8-98E0-4DFC-823E-96C7C5D068E8}" srcOrd="3" destOrd="0" presId="urn:microsoft.com/office/officeart/2005/8/layout/radial5"/>
    <dgm:cxn modelId="{67085030-B722-48DF-875A-387CB3FF7FD4}" type="presParOf" srcId="{B43355D8-98E0-4DFC-823E-96C7C5D068E8}" destId="{62C711EC-6698-4D36-8F52-033603400629}" srcOrd="0" destOrd="0" presId="urn:microsoft.com/office/officeart/2005/8/layout/radial5"/>
    <dgm:cxn modelId="{2306190A-C23B-4EDF-9320-B84B43A02861}" type="presParOf" srcId="{5A9620A9-2067-403E-BE66-58695B6E99BE}" destId="{7AF1645E-A5B6-49D0-AA43-EF3888C0828D}" srcOrd="4" destOrd="0" presId="urn:microsoft.com/office/officeart/2005/8/layout/radial5"/>
    <dgm:cxn modelId="{A2F5A824-0C27-48CB-B344-26907238D8F2}" type="presParOf" srcId="{5A9620A9-2067-403E-BE66-58695B6E99BE}" destId="{7A01C2A3-EE36-4089-AF22-29D61F84AC04}" srcOrd="5" destOrd="0" presId="urn:microsoft.com/office/officeart/2005/8/layout/radial5"/>
    <dgm:cxn modelId="{70A1D52B-AC63-42C8-B40D-C80A4128C3DE}" type="presParOf" srcId="{7A01C2A3-EE36-4089-AF22-29D61F84AC04}" destId="{69B4B6AD-CC0B-48C0-BA37-AAE14269C7D2}" srcOrd="0" destOrd="0" presId="urn:microsoft.com/office/officeart/2005/8/layout/radial5"/>
    <dgm:cxn modelId="{E1872091-8DD6-4B23-8DBD-394E6DDB5055}" type="presParOf" srcId="{5A9620A9-2067-403E-BE66-58695B6E99BE}" destId="{7CCB69B9-5A42-4D80-AF61-20C9227ABCEB}" srcOrd="6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5A5A1C-5AC6-46AE-BCD5-479F14BC1A63}">
      <dsp:nvSpPr>
        <dsp:cNvPr id="0" name=""/>
        <dsp:cNvSpPr/>
      </dsp:nvSpPr>
      <dsp:spPr>
        <a:xfrm>
          <a:off x="15" y="310653"/>
          <a:ext cx="1509559" cy="5472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b="1" kern="1200" dirty="0">
              <a:solidFill>
                <a:schemeClr val="tx1"/>
              </a:solidFill>
            </a:rPr>
            <a:t>Biblia</a:t>
          </a:r>
        </a:p>
      </dsp:txBody>
      <dsp:txXfrm>
        <a:off x="15" y="310653"/>
        <a:ext cx="1509559" cy="547200"/>
      </dsp:txXfrm>
    </dsp:sp>
    <dsp:sp modelId="{A1B0FA00-991D-4344-B3B2-9AA01E329AA0}">
      <dsp:nvSpPr>
        <dsp:cNvPr id="0" name=""/>
        <dsp:cNvSpPr/>
      </dsp:nvSpPr>
      <dsp:spPr>
        <a:xfrm>
          <a:off x="15" y="857853"/>
          <a:ext cx="1509559" cy="83448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900" kern="1200" dirty="0"/>
            <a:t>Creación inmediata</a:t>
          </a:r>
        </a:p>
      </dsp:txBody>
      <dsp:txXfrm>
        <a:off x="15" y="857853"/>
        <a:ext cx="1509559" cy="834480"/>
      </dsp:txXfrm>
    </dsp:sp>
    <dsp:sp modelId="{F30EE5AA-7C19-474C-AACE-06A9B02AC756}">
      <dsp:nvSpPr>
        <dsp:cNvPr id="0" name=""/>
        <dsp:cNvSpPr/>
      </dsp:nvSpPr>
      <dsp:spPr>
        <a:xfrm>
          <a:off x="1720913" y="310653"/>
          <a:ext cx="1509559" cy="5472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b="1" kern="1200" dirty="0">
              <a:solidFill>
                <a:schemeClr val="tx1"/>
              </a:solidFill>
            </a:rPr>
            <a:t>Ciencia</a:t>
          </a:r>
        </a:p>
      </dsp:txBody>
      <dsp:txXfrm>
        <a:off x="1720913" y="310653"/>
        <a:ext cx="1509559" cy="547200"/>
      </dsp:txXfrm>
    </dsp:sp>
    <dsp:sp modelId="{2347F3AA-FE04-44F8-8C61-1E58C9927A40}">
      <dsp:nvSpPr>
        <dsp:cNvPr id="0" name=""/>
        <dsp:cNvSpPr/>
      </dsp:nvSpPr>
      <dsp:spPr>
        <a:xfrm>
          <a:off x="1720913" y="857853"/>
          <a:ext cx="1509559" cy="83448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900" kern="1200" dirty="0"/>
            <a:t>Evolución</a:t>
          </a:r>
        </a:p>
      </dsp:txBody>
      <dsp:txXfrm>
        <a:off x="1720913" y="857853"/>
        <a:ext cx="1509559" cy="8344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B767F4-9AA3-4515-88B8-22BB95AEF403}">
      <dsp:nvSpPr>
        <dsp:cNvPr id="0" name=""/>
        <dsp:cNvSpPr/>
      </dsp:nvSpPr>
      <dsp:spPr>
        <a:xfrm>
          <a:off x="1426641" y="1054266"/>
          <a:ext cx="1035148" cy="72039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1" kern="1200" dirty="0">
              <a:solidFill>
                <a:schemeClr val="tx1"/>
              </a:solidFill>
            </a:rPr>
            <a:t>Ser Humano</a:t>
          </a:r>
        </a:p>
      </dsp:txBody>
      <dsp:txXfrm>
        <a:off x="1578235" y="1159766"/>
        <a:ext cx="731960" cy="509399"/>
      </dsp:txXfrm>
    </dsp:sp>
    <dsp:sp modelId="{6DC32741-3C3A-4577-8CDB-80472AE2BF9F}">
      <dsp:nvSpPr>
        <dsp:cNvPr id="0" name=""/>
        <dsp:cNvSpPr/>
      </dsp:nvSpPr>
      <dsp:spPr>
        <a:xfrm rot="16200000">
          <a:off x="1882840" y="859147"/>
          <a:ext cx="122751" cy="165581"/>
        </a:xfrm>
        <a:prstGeom prst="rightArrow">
          <a:avLst>
            <a:gd name="adj1" fmla="val 60000"/>
            <a:gd name="adj2" fmla="val 50000"/>
          </a:avLst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700" kern="1200"/>
        </a:p>
      </dsp:txBody>
      <dsp:txXfrm>
        <a:off x="1901253" y="910676"/>
        <a:ext cx="85926" cy="99349"/>
      </dsp:txXfrm>
    </dsp:sp>
    <dsp:sp modelId="{8AB17D88-0C0B-465C-B279-BA58454905F2}">
      <dsp:nvSpPr>
        <dsp:cNvPr id="0" name=""/>
        <dsp:cNvSpPr/>
      </dsp:nvSpPr>
      <dsp:spPr>
        <a:xfrm>
          <a:off x="1533306" y="842"/>
          <a:ext cx="821818" cy="82181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b="1" kern="1200" dirty="0">
              <a:solidFill>
                <a:schemeClr val="tx1"/>
              </a:solidFill>
            </a:rPr>
            <a:t>Dios</a:t>
          </a:r>
        </a:p>
      </dsp:txBody>
      <dsp:txXfrm>
        <a:off x="1653658" y="121194"/>
        <a:ext cx="581114" cy="581114"/>
      </dsp:txXfrm>
    </dsp:sp>
    <dsp:sp modelId="{B43355D8-98E0-4DFC-823E-96C7C5D068E8}">
      <dsp:nvSpPr>
        <dsp:cNvPr id="0" name=""/>
        <dsp:cNvSpPr/>
      </dsp:nvSpPr>
      <dsp:spPr>
        <a:xfrm rot="1398883">
          <a:off x="2452585" y="1594032"/>
          <a:ext cx="200772" cy="165581"/>
        </a:xfrm>
        <a:prstGeom prst="rightArrow">
          <a:avLst>
            <a:gd name="adj1" fmla="val 60000"/>
            <a:gd name="adj2" fmla="val 50000"/>
          </a:avLst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700" kern="1200"/>
        </a:p>
      </dsp:txBody>
      <dsp:txXfrm>
        <a:off x="2454613" y="1617318"/>
        <a:ext cx="151098" cy="99349"/>
      </dsp:txXfrm>
    </dsp:sp>
    <dsp:sp modelId="{7AF1645E-A5B6-49D0-AA43-EF3888C0828D}">
      <dsp:nvSpPr>
        <dsp:cNvPr id="0" name=""/>
        <dsp:cNvSpPr/>
      </dsp:nvSpPr>
      <dsp:spPr>
        <a:xfrm>
          <a:off x="2698578" y="1505756"/>
          <a:ext cx="821818" cy="82181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800" b="1" kern="1200" dirty="0">
              <a:solidFill>
                <a:schemeClr val="tx1"/>
              </a:solidFill>
            </a:rPr>
            <a:t>Comunidad</a:t>
          </a:r>
        </a:p>
      </dsp:txBody>
      <dsp:txXfrm>
        <a:off x="2818930" y="1626108"/>
        <a:ext cx="581114" cy="581114"/>
      </dsp:txXfrm>
    </dsp:sp>
    <dsp:sp modelId="{7A01C2A3-EE36-4089-AF22-29D61F84AC04}">
      <dsp:nvSpPr>
        <dsp:cNvPr id="0" name=""/>
        <dsp:cNvSpPr/>
      </dsp:nvSpPr>
      <dsp:spPr>
        <a:xfrm rot="9339718">
          <a:off x="1276000" y="1594201"/>
          <a:ext cx="175627" cy="165581"/>
        </a:xfrm>
        <a:prstGeom prst="rightArrow">
          <a:avLst>
            <a:gd name="adj1" fmla="val 60000"/>
            <a:gd name="adj2" fmla="val 50000"/>
          </a:avLst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700" kern="1200"/>
        </a:p>
      </dsp:txBody>
      <dsp:txXfrm rot="10800000">
        <a:off x="1323467" y="1617081"/>
        <a:ext cx="125953" cy="99349"/>
      </dsp:txXfrm>
    </dsp:sp>
    <dsp:sp modelId="{7CCB69B9-5A42-4D80-AF61-20C9227ABCEB}">
      <dsp:nvSpPr>
        <dsp:cNvPr id="0" name=""/>
        <dsp:cNvSpPr/>
      </dsp:nvSpPr>
      <dsp:spPr>
        <a:xfrm>
          <a:off x="423023" y="1505756"/>
          <a:ext cx="821818" cy="82181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800" b="1" kern="1200" dirty="0">
              <a:solidFill>
                <a:schemeClr val="tx1"/>
              </a:solidFill>
            </a:rPr>
            <a:t>Naturaleza</a:t>
          </a:r>
        </a:p>
      </dsp:txBody>
      <dsp:txXfrm>
        <a:off x="543375" y="1626108"/>
        <a:ext cx="581114" cy="5811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B0BE237-5512-49AE-AB30-2AD48E7BF3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AAD7BB5-3B0B-43F4-BB8C-54BDED7020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E59EBC7-E67B-4A40-BCF0-BB61F15376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D3BF33-479E-4182-AA00-B9555DC5C8A3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809795561"/>
      </p:ext>
    </p:extLst>
  </p:cSld>
  <p:clrMapOvr>
    <a:masterClrMapping/>
  </p:clrMapOvr>
  <p:transition spd="med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A03CC51-7B0A-4EBF-8954-B67EAEB57CA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0ED6E13-316D-4710-96BD-E6B88EEE42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18B2A1E-5BBF-4590-A280-12F436062F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1232A2-D768-4734-91F0-ED4EEBCBBCFF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736739713"/>
      </p:ext>
    </p:extLst>
  </p:cSld>
  <p:clrMapOvr>
    <a:masterClrMapping/>
  </p:clrMapOvr>
  <p:transition spd="med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5B4BDD4-8750-4371-9C42-B2120483EC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E08493F-30DB-447E-8E8F-041323C37D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9130B93-82B6-429A-A8B0-E9134D3947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670786-F924-42C5-8AB0-AE286F85FB2C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198926261"/>
      </p:ext>
    </p:extLst>
  </p:cSld>
  <p:clrMapOvr>
    <a:masterClrMapping/>
  </p:clrMapOvr>
  <p:transition spd="med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F3E6FE5-96FD-4AEB-8D68-175CF55E574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8347D8B-E610-4707-A8EB-BDC41613265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E87D268-480C-4155-BD85-2B847B43D58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2C0048-C7E0-49B1-97F2-7B2D430C031C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890839211"/>
      </p:ext>
    </p:extLst>
  </p:cSld>
  <p:clrMapOvr>
    <a:masterClrMapping/>
  </p:clrMapOvr>
  <p:transition spd="med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3F808D6-2E79-4BF8-BF02-DB8BB9CF2AD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50FDD53-4419-4284-AB48-E67D91E2BC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5D4D514-15C1-4607-8A98-38311C7CBA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BD566C-877F-4032-AC70-C6227E59B501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881144333"/>
      </p:ext>
    </p:extLst>
  </p:cSld>
  <p:clrMapOvr>
    <a:masterClrMapping/>
  </p:clrMapOvr>
  <p:transition spd="med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15D833F-94D4-4793-AAD7-FDB6EAA3D0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9A5FD1E-F7A8-4404-BF09-33FF0DA7BE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65ABEB4-A377-45A2-9F9F-DFB7C73A489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6246F2-430B-4272-B888-E3FA56A724A4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509362938"/>
      </p:ext>
    </p:extLst>
  </p:cSld>
  <p:clrMapOvr>
    <a:masterClrMapping/>
  </p:clrMapOvr>
  <p:transition spd="med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179BF540-2826-4126-B072-DB496930F2A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5CC1B00-0D9C-4242-B4BC-5AF99583F7C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849F7F9-4C23-44BC-9A1A-2533CF3FA1E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D86BF4-AA60-4FC5-831F-DFA58BE929C6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138287513"/>
      </p:ext>
    </p:extLst>
  </p:cSld>
  <p:clrMapOvr>
    <a:masterClrMapping/>
  </p:clrMapOvr>
  <p:transition spd="med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3D50ACC-DEE6-4528-B973-17BF0B6F8B2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E91C10E-A8EC-4713-8484-AFB98CDE134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56FB96B-35C2-4556-818C-07E5EFB3D7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454B72-B216-459C-996A-48486438059C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55581851"/>
      </p:ext>
    </p:extLst>
  </p:cSld>
  <p:clrMapOvr>
    <a:masterClrMapping/>
  </p:clrMapOvr>
  <p:transition spd="med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8DB94BF-B0AB-489A-84E5-007A3B2CDC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DC60F01-45DD-4B61-A98E-C275BB47720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5D5B7C4-88B3-4FE8-AC4A-E44E45C3C09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A24C25-35A3-4E14-8DB3-3E35BC5CC58A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878138103"/>
      </p:ext>
    </p:extLst>
  </p:cSld>
  <p:clrMapOvr>
    <a:masterClrMapping/>
  </p:clrMapOvr>
  <p:transition spd="med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5DD135-48F9-45B3-9CE5-7F3FCF5E81B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0351AB2-3D11-41BA-AF4B-D1C4A9FC65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1624A5-2484-405D-87C3-0C3C3A74EB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772BD1-C2E3-483F-AA2C-39654DD2EB33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96501944"/>
      </p:ext>
    </p:extLst>
  </p:cSld>
  <p:clrMapOvr>
    <a:masterClrMapping/>
  </p:clrMapOvr>
  <p:transition spd="med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A3E418C-4A87-475C-A373-37FE187769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E2B3AF-B96D-4CB9-9EAA-5DDAF8760E6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26E2FE1-8240-4A1E-ACE3-085B29D3DDB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3B9093-F17F-4C1A-93CB-142AB89B6CF5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637996743"/>
      </p:ext>
    </p:extLst>
  </p:cSld>
  <p:clrMapOvr>
    <a:masterClrMapping/>
  </p:clrMapOvr>
  <p:transition spd="med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FF505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0E855BED-95A2-477D-82AF-75F41A0C79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cambiar el estilo de título	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0F43FFE-2AEB-429F-8F39-CF9171FA7A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el estilo de texto del patrón</a:t>
            </a:r>
          </a:p>
          <a:p>
            <a:pPr lvl="1"/>
            <a:r>
              <a:rPr lang="es-ES" altLang="es-ES"/>
              <a:t>Segundo nivel</a:t>
            </a:r>
          </a:p>
          <a:p>
            <a:pPr lvl="2"/>
            <a:r>
              <a:rPr lang="es-ES" altLang="es-ES"/>
              <a:t>Tercer nivel</a:t>
            </a:r>
          </a:p>
          <a:p>
            <a:pPr lvl="3"/>
            <a:r>
              <a:rPr lang="es-ES" altLang="es-ES"/>
              <a:t>Cuarto nivel</a:t>
            </a:r>
          </a:p>
          <a:p>
            <a:pPr lvl="4"/>
            <a:r>
              <a:rPr lang="es-ES" altLang="es-ES"/>
              <a:t>Quinto nivel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211684B1-6B59-4C25-B9BE-A59E554ADF2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6171440F-254C-45D4-A521-201AF633202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992DCB2E-ACFF-4835-8E48-79AF683A616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8880DF29-D61F-47EF-AA0A-46248737ACB5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2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WordArt 2">
            <a:extLst>
              <a:ext uri="{FF2B5EF4-FFF2-40B4-BE49-F238E27FC236}">
                <a16:creationId xmlns:a16="http://schemas.microsoft.com/office/drawing/2014/main" id="{E338D9AF-98A6-40DC-B1C8-06F1D14CD50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49275" y="319911"/>
            <a:ext cx="8305800" cy="16764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35921" dir="2700000" algn="ctr" rotWithShape="0">
                    <a:srgbClr val="C0C0C0"/>
                  </a:outerShdw>
                </a:effectLst>
                <a:latin typeface="High Tower Text" panose="02040502050506030303" pitchFamily="18" charset="0"/>
              </a:rPr>
              <a:t>¡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35921" dir="2700000" algn="ctr" rotWithShape="0">
                    <a:srgbClr val="C0C0C0"/>
                  </a:outerShdw>
                </a:effectLst>
                <a:latin typeface="High Tower Text" panose="02040502050506030303" pitchFamily="18" charset="0"/>
              </a:rPr>
              <a:t>Bienvenidas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35921" dir="2700000" algn="ctr" rotWithShape="0">
                    <a:srgbClr val="C0C0C0"/>
                  </a:outerShdw>
                </a:effectLst>
                <a:latin typeface="High Tower Text" panose="02040502050506030303" pitchFamily="18" charset="0"/>
              </a:rPr>
              <a:t> y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35921" dir="2700000" algn="ctr" rotWithShape="0">
                    <a:srgbClr val="C0C0C0"/>
                  </a:outerShdw>
                </a:effectLst>
                <a:latin typeface="High Tower Text" panose="02040502050506030303" pitchFamily="18" charset="0"/>
              </a:rPr>
              <a:t>Bienvenidos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35921" dir="2700000" algn="ctr" rotWithShape="0">
                    <a:srgbClr val="C0C0C0"/>
                  </a:outerShdw>
                </a:effectLst>
                <a:latin typeface="High Tower Text" panose="02040502050506030303" pitchFamily="18" charset="0"/>
              </a:rPr>
              <a:t>!</a:t>
            </a:r>
          </a:p>
        </p:txBody>
      </p:sp>
      <p:sp>
        <p:nvSpPr>
          <p:cNvPr id="2051" name="Text Box 4">
            <a:extLst>
              <a:ext uri="{FF2B5EF4-FFF2-40B4-BE49-F238E27FC236}">
                <a16:creationId xmlns:a16="http://schemas.microsoft.com/office/drawing/2014/main" id="{F8239533-BC52-4A15-902D-D69DF254C5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0213" y="4446588"/>
            <a:ext cx="923925" cy="2155825"/>
          </a:xfrm>
          <a:prstGeom prst="rect">
            <a:avLst/>
          </a:prstGeom>
          <a:solidFill>
            <a:schemeClr val="bg1"/>
          </a:solidFill>
          <a:ln w="38100">
            <a:solidFill>
              <a:srgbClr val="99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s-ES" altLang="es-ES" sz="13400" b="1">
                <a:solidFill>
                  <a:schemeClr val="accent2"/>
                </a:solidFill>
                <a:latin typeface="Times New Roman" panose="02020603050405020304" pitchFamily="18" charset="0"/>
              </a:rPr>
              <a:t>4</a:t>
            </a:r>
          </a:p>
        </p:txBody>
      </p:sp>
      <p:pic>
        <p:nvPicPr>
          <p:cNvPr id="2052" name="Imagen 2">
            <a:extLst>
              <a:ext uri="{FF2B5EF4-FFF2-40B4-BE49-F238E27FC236}">
                <a16:creationId xmlns:a16="http://schemas.microsoft.com/office/drawing/2014/main" id="{BDA184F7-D314-40CD-A358-A14BFBB25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28484"/>
            <a:ext cx="3152279" cy="4797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Rectangle 6">
            <a:extLst>
              <a:ext uri="{FF2B5EF4-FFF2-40B4-BE49-F238E27FC236}">
                <a16:creationId xmlns:a16="http://schemas.microsoft.com/office/drawing/2014/main" id="{593D121C-B59C-463F-B84F-15037F62FE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0138" y="1333500"/>
            <a:ext cx="3754437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C" altLang="es-ES" sz="4800" b="1">
                <a:solidFill>
                  <a:schemeClr val="tx2"/>
                </a:solidFill>
                <a:latin typeface="Tempus Sans ITC" panose="04020404030007020202" pitchFamily="82" charset="0"/>
              </a:rPr>
              <a:t>Génesis 1 - 11</a:t>
            </a:r>
            <a:endParaRPr lang="es-ES" altLang="es-ES" sz="4800" b="1">
              <a:solidFill>
                <a:schemeClr val="tx2"/>
              </a:solidFill>
              <a:latin typeface="Tempus Sans ITC" panose="04020404030007020202" pitchFamily="82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CE2F037-D214-4B48-911B-3A3CB0971517}"/>
              </a:ext>
            </a:extLst>
          </p:cNvPr>
          <p:cNvSpPr txBox="1"/>
          <p:nvPr/>
        </p:nvSpPr>
        <p:spPr>
          <a:xfrm>
            <a:off x="5428255" y="3107760"/>
            <a:ext cx="3528392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Raíces de la fortaleza y debilidad humana</a:t>
            </a:r>
            <a:endParaRPr lang="es-EC" sz="27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ransition spd="med"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WordArt 5">
            <a:extLst>
              <a:ext uri="{FF2B5EF4-FFF2-40B4-BE49-F238E27FC236}">
                <a16:creationId xmlns:a16="http://schemas.microsoft.com/office/drawing/2014/main" id="{CAF67BC2-D93C-466B-B637-88E13C81C7D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82625" y="431800"/>
            <a:ext cx="7850188" cy="1296988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69588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007020202" pitchFamily="82" charset="0"/>
              </a:rPr>
              <a:t>Contexto Histórico 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6B63170-ECFD-4CCE-9DF3-5DDD27794705}"/>
              </a:ext>
            </a:extLst>
          </p:cNvPr>
          <p:cNvSpPr txBox="1"/>
          <p:nvPr/>
        </p:nvSpPr>
        <p:spPr>
          <a:xfrm>
            <a:off x="611560" y="2653050"/>
            <a:ext cx="4525961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s-ES" sz="2000" dirty="0"/>
              <a:t>Para entender su mensaje debemos conocer cómo vivía el pueblo de Israel.</a:t>
            </a:r>
          </a:p>
          <a:p>
            <a:pPr>
              <a:defRPr/>
            </a:pPr>
            <a:endParaRPr lang="es-ES" sz="2000" dirty="0"/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s-ES" sz="2000" dirty="0"/>
              <a:t>Debemos preguntarnos </a:t>
            </a:r>
            <a:r>
              <a:rPr lang="es-ES" sz="2000" dirty="0" err="1"/>
              <a:t>Gn</a:t>
            </a:r>
            <a:r>
              <a:rPr lang="es-ES" sz="2000" dirty="0"/>
              <a:t> 1 - 11: </a:t>
            </a:r>
          </a:p>
          <a:p>
            <a:pPr>
              <a:defRPr/>
            </a:pPr>
            <a:r>
              <a:rPr lang="es-ES" sz="2000" dirty="0"/>
              <a:t>    ¿En qué años se escribió?</a:t>
            </a:r>
          </a:p>
          <a:p>
            <a:pPr>
              <a:defRPr/>
            </a:pPr>
            <a:r>
              <a:rPr lang="es-ES" sz="2000" dirty="0"/>
              <a:t>    ¿Dónde se escribió? </a:t>
            </a:r>
          </a:p>
          <a:p>
            <a:pPr>
              <a:defRPr/>
            </a:pPr>
            <a:r>
              <a:rPr lang="es-ES" sz="2000" dirty="0"/>
              <a:t>    ¿Quiénes y para quién se escribió?  </a:t>
            </a:r>
          </a:p>
          <a:p>
            <a:pPr>
              <a:defRPr/>
            </a:pPr>
            <a:r>
              <a:rPr lang="es-ES" sz="2000" dirty="0"/>
              <a:t>    ¿Qué problemas vive el pueblo? </a:t>
            </a:r>
          </a:p>
          <a:p>
            <a:pPr>
              <a:defRPr/>
            </a:pPr>
            <a:endParaRPr lang="es-ES" sz="2000" dirty="0"/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s-ES" sz="2000" dirty="0"/>
              <a:t>Hacemos trabajo en ocho grupos para estudiar el contexto histórico.</a:t>
            </a:r>
            <a:endParaRPr lang="es-ES" dirty="0"/>
          </a:p>
        </p:txBody>
      </p:sp>
      <p:pic>
        <p:nvPicPr>
          <p:cNvPr id="11268" name="Imagen 3">
            <a:extLst>
              <a:ext uri="{FF2B5EF4-FFF2-40B4-BE49-F238E27FC236}">
                <a16:creationId xmlns:a16="http://schemas.microsoft.com/office/drawing/2014/main" id="{A3DBFCB3-B143-46F0-B01D-55FA8FA9D5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068960"/>
            <a:ext cx="2494807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74552BE-FB97-4C0C-8B08-A74E48F93DDD}"/>
              </a:ext>
            </a:extLst>
          </p:cNvPr>
          <p:cNvSpPr txBox="1"/>
          <p:nvPr/>
        </p:nvSpPr>
        <p:spPr>
          <a:xfrm>
            <a:off x="406079" y="1898997"/>
            <a:ext cx="7502631" cy="754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500" dirty="0"/>
              <a:t>Génesis 1 - 11 es una historia de seiscientos años </a:t>
            </a:r>
          </a:p>
          <a:p>
            <a:endParaRPr lang="es-EC" dirty="0"/>
          </a:p>
        </p:txBody>
      </p:sp>
    </p:spTree>
  </p:cSld>
  <p:clrMapOvr>
    <a:masterClrMapping/>
  </p:clrMapOvr>
  <p:transition spd="med">
    <p:rand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WordArt 5">
            <a:extLst>
              <a:ext uri="{FF2B5EF4-FFF2-40B4-BE49-F238E27FC236}">
                <a16:creationId xmlns:a16="http://schemas.microsoft.com/office/drawing/2014/main" id="{F4AF85C1-E564-47E7-B8D9-74A325F0673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43854" y="188641"/>
            <a:ext cx="6283052" cy="1368152"/>
          </a:xfrm>
          <a:prstGeom prst="rect">
            <a:avLst/>
          </a:prstGeom>
        </p:spPr>
        <p:txBody>
          <a:bodyPr wrap="none" fromWordArt="1"/>
          <a:lstStyle/>
          <a:p>
            <a:pPr algn="ctr">
              <a:defRPr/>
            </a:pPr>
            <a:r>
              <a:rPr lang="es-ES" sz="42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Grupo 1</a:t>
            </a:r>
          </a:p>
          <a:p>
            <a:pPr algn="ctr">
              <a:defRPr/>
            </a:pPr>
            <a:r>
              <a:rPr lang="es-ES" sz="42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La Creación del Mundo </a:t>
            </a:r>
            <a:r>
              <a:rPr lang="es-ES" sz="42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Gn</a:t>
            </a:r>
            <a:r>
              <a:rPr lang="es-ES" sz="42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 1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2B210AF6-ADEB-4535-8E88-7AE0778856EC}"/>
              </a:ext>
            </a:extLst>
          </p:cNvPr>
          <p:cNvSpPr txBox="1"/>
          <p:nvPr/>
        </p:nvSpPr>
        <p:spPr>
          <a:xfrm>
            <a:off x="388045" y="1700808"/>
            <a:ext cx="4471987" cy="4802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s-ES" dirty="0"/>
              <a:t>Este relato fue escrito a la luz de los acontecimientos que vivió el pueblo de Israel en Babilonia años 586 – 536 a.C.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endParaRPr lang="es-ES" dirty="0"/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s-ES" dirty="0"/>
              <a:t>Israel perdió las bases de su identidad: Tierra, Rey y Templo.</a:t>
            </a:r>
          </a:p>
          <a:p>
            <a:pPr>
              <a:defRPr/>
            </a:pPr>
            <a:endParaRPr lang="es-ES" dirty="0"/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s-ES" dirty="0"/>
              <a:t>Los desterrados sienten que Dios los abandonó.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endParaRPr lang="es-ES" dirty="0"/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s-ES" dirty="0"/>
              <a:t>El objetivo de este relato es dar esperanza al pueblo que vive una profunda crisis de fe.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endParaRPr lang="es-ES" dirty="0"/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s-ES" dirty="0"/>
              <a:t>Los profetas: Ezequiel e Isaías II son los que hacen que el pueblo vuelva a Yahvé y experimenten al Dios creador.</a:t>
            </a:r>
          </a:p>
        </p:txBody>
      </p:sp>
      <p:pic>
        <p:nvPicPr>
          <p:cNvPr id="12292" name="Imagen 2">
            <a:extLst>
              <a:ext uri="{FF2B5EF4-FFF2-40B4-BE49-F238E27FC236}">
                <a16:creationId xmlns:a16="http://schemas.microsoft.com/office/drawing/2014/main" id="{CE357700-77A3-446D-A9C0-8320CD864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5758" y="2348880"/>
            <a:ext cx="3436649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WordArt 5">
            <a:extLst>
              <a:ext uri="{FF2B5EF4-FFF2-40B4-BE49-F238E27FC236}">
                <a16:creationId xmlns:a16="http://schemas.microsoft.com/office/drawing/2014/main" id="{6E6EB4B0-C2CA-413A-9E91-5DBA95AFD86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92234" y="166961"/>
            <a:ext cx="7899982" cy="1368152"/>
          </a:xfrm>
          <a:prstGeom prst="rect">
            <a:avLst/>
          </a:prstGeom>
        </p:spPr>
        <p:txBody>
          <a:bodyPr wrap="none" fromWordArt="1"/>
          <a:lstStyle/>
          <a:p>
            <a:pPr algn="ctr">
              <a:defRPr/>
            </a:pPr>
            <a:r>
              <a:rPr lang="es-ES" sz="42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Grupo 2</a:t>
            </a:r>
          </a:p>
          <a:p>
            <a:pPr algn="ctr">
              <a:defRPr/>
            </a:pPr>
            <a:r>
              <a:rPr lang="es-ES" sz="42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La Creación de la Humanidad </a:t>
            </a:r>
            <a:r>
              <a:rPr lang="es-ES" sz="42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Gn</a:t>
            </a:r>
            <a:r>
              <a:rPr lang="es-ES" sz="42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 2 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AB657F1-ED81-45C3-A11C-DA97ACE58F6C}"/>
              </a:ext>
            </a:extLst>
          </p:cNvPr>
          <p:cNvSpPr txBox="1"/>
          <p:nvPr/>
        </p:nvSpPr>
        <p:spPr>
          <a:xfrm>
            <a:off x="323528" y="1756460"/>
            <a:ext cx="4471987" cy="258532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s-ES" dirty="0"/>
              <a:t>Este relato fue escrito en la época del Rey Salomón años 971 - 931 a.C. anterior a </a:t>
            </a:r>
            <a:r>
              <a:rPr lang="es-ES" dirty="0" err="1"/>
              <a:t>Gn</a:t>
            </a:r>
            <a:r>
              <a:rPr lang="es-ES" dirty="0"/>
              <a:t> 1</a:t>
            </a:r>
          </a:p>
          <a:p>
            <a:pPr>
              <a:defRPr/>
            </a:pPr>
            <a:endParaRPr lang="es-ES" dirty="0"/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s-ES" dirty="0"/>
              <a:t>Es una historia de los orígenes del mundo y la humanidad. 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endParaRPr lang="es-ES" dirty="0"/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s-ES" dirty="0"/>
              <a:t>Su objetivo es narrar el Proyecto original de Dios.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BED18E31-F592-4C87-ACCC-162A5D3088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47085153"/>
              </p:ext>
            </p:extLst>
          </p:nvPr>
        </p:nvGraphicFramePr>
        <p:xfrm>
          <a:off x="539552" y="4341783"/>
          <a:ext cx="3888432" cy="2327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3317" name="Imagen 4">
            <a:extLst>
              <a:ext uri="{FF2B5EF4-FFF2-40B4-BE49-F238E27FC236}">
                <a16:creationId xmlns:a16="http://schemas.microsoft.com/office/drawing/2014/main" id="{794F50F2-AA7B-47D3-9844-7069FE1F0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126" y="2499862"/>
            <a:ext cx="3325853" cy="2854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WordArt 5">
            <a:extLst>
              <a:ext uri="{FF2B5EF4-FFF2-40B4-BE49-F238E27FC236}">
                <a16:creationId xmlns:a16="http://schemas.microsoft.com/office/drawing/2014/main" id="{DE0B5626-F276-428E-B61E-A7172C985BB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43854" y="188641"/>
            <a:ext cx="6283052" cy="1368152"/>
          </a:xfrm>
          <a:prstGeom prst="rect">
            <a:avLst/>
          </a:prstGeom>
        </p:spPr>
        <p:txBody>
          <a:bodyPr wrap="none" fromWordArt="1"/>
          <a:lstStyle/>
          <a:p>
            <a:pPr algn="ctr">
              <a:defRPr/>
            </a:pPr>
            <a:r>
              <a:rPr lang="es-ES" sz="42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Grupo 3</a:t>
            </a:r>
          </a:p>
          <a:p>
            <a:pPr algn="ctr">
              <a:defRPr/>
            </a:pPr>
            <a:r>
              <a:rPr lang="es-ES" sz="42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El relato de Adán y Eva </a:t>
            </a:r>
            <a:r>
              <a:rPr lang="es-ES" sz="42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Gn</a:t>
            </a:r>
            <a:r>
              <a:rPr lang="es-ES" sz="42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 3 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5257804-DCAD-4EC2-A874-A7137E264F9C}"/>
              </a:ext>
            </a:extLst>
          </p:cNvPr>
          <p:cNvSpPr txBox="1"/>
          <p:nvPr/>
        </p:nvSpPr>
        <p:spPr>
          <a:xfrm>
            <a:off x="258603" y="1847464"/>
            <a:ext cx="4745445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dirty="0"/>
              <a:t>Este relato fue escrito a la luz de los acontecimientos que vivió el pueblo con el rey de Salomón (971 - 931 a.C.) , que: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endParaRPr lang="es-ES" dirty="0"/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s-ES" dirty="0"/>
              <a:t>Adoptó el modelo político y económico de Egipto.</a:t>
            </a:r>
          </a:p>
          <a:p>
            <a:pPr>
              <a:defRPr/>
            </a:pPr>
            <a:endParaRPr lang="es-ES" dirty="0"/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s-ES" dirty="0"/>
              <a:t>Impuso grandes impuestos al pueblo para construir: el Templo, las murallas y el palacio.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endParaRPr lang="es-ES" dirty="0"/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s-ES" dirty="0"/>
              <a:t>Introdujo la idolatría ya que se casó con varias mujeres que tenían su propia religión y culto.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endParaRPr lang="es-ES" dirty="0"/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s-ES" dirty="0"/>
              <a:t>Rompe con el Proyecto original de Dios. (Autosuficiencia)</a:t>
            </a:r>
          </a:p>
        </p:txBody>
      </p:sp>
      <p:pic>
        <p:nvPicPr>
          <p:cNvPr id="14340" name="Imagen 2">
            <a:extLst>
              <a:ext uri="{FF2B5EF4-FFF2-40B4-BE49-F238E27FC236}">
                <a16:creationId xmlns:a16="http://schemas.microsoft.com/office/drawing/2014/main" id="{D4F835FE-503A-4963-9316-D62F6ED7F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348880"/>
            <a:ext cx="3240360" cy="3384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WordArt 5">
            <a:extLst>
              <a:ext uri="{FF2B5EF4-FFF2-40B4-BE49-F238E27FC236}">
                <a16:creationId xmlns:a16="http://schemas.microsoft.com/office/drawing/2014/main" id="{10D3B4E2-211E-475D-8CBC-3740351892A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15739" y="223974"/>
            <a:ext cx="6512522" cy="1368152"/>
          </a:xfrm>
          <a:prstGeom prst="rect">
            <a:avLst/>
          </a:prstGeom>
        </p:spPr>
        <p:txBody>
          <a:bodyPr wrap="none" fromWordArt="1"/>
          <a:lstStyle/>
          <a:p>
            <a:pPr algn="ctr">
              <a:defRPr/>
            </a:pPr>
            <a:r>
              <a:rPr lang="es-ES" sz="42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Grupo 4</a:t>
            </a:r>
          </a:p>
          <a:p>
            <a:pPr algn="ctr">
              <a:defRPr/>
            </a:pPr>
            <a:r>
              <a:rPr lang="es-ES" sz="42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El relato de Caín y Abel </a:t>
            </a:r>
            <a:r>
              <a:rPr lang="es-ES" sz="42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Gn</a:t>
            </a:r>
            <a:r>
              <a:rPr lang="es-ES" sz="42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 4 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178A932-DB38-447C-8362-E335D49FE027}"/>
              </a:ext>
            </a:extLst>
          </p:cNvPr>
          <p:cNvSpPr txBox="1"/>
          <p:nvPr/>
        </p:nvSpPr>
        <p:spPr>
          <a:xfrm>
            <a:off x="467544" y="1988840"/>
            <a:ext cx="4371082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dirty="0"/>
              <a:t>Este relato nos habla del Rey Salomón, de Israel y del pueblo 971 -931 a.C.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endParaRPr lang="es-ES" dirty="0"/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s-ES" dirty="0"/>
              <a:t>Salomón para obtener el reinado, mató a sus hermanos, sus oponentes.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endParaRPr lang="es-ES" dirty="0"/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s-ES" dirty="0"/>
              <a:t>Israel (Norte) contra de su hermano Judá (Sur).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endParaRPr lang="es-ES" dirty="0"/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s-ES" dirty="0"/>
              <a:t>Caín agricultor (cananeos, ciudad) se enfrentan con Abel pastor (israelitas, nómadas).</a:t>
            </a:r>
          </a:p>
          <a:p>
            <a:pPr>
              <a:defRPr/>
            </a:pPr>
            <a:endParaRPr lang="es-ES" dirty="0"/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s-ES" dirty="0"/>
              <a:t>El objetivo de este relato es poner un alto a la violencia entre hermanos y pueblos.</a:t>
            </a:r>
          </a:p>
        </p:txBody>
      </p:sp>
      <p:pic>
        <p:nvPicPr>
          <p:cNvPr id="15364" name="Imagen 2">
            <a:extLst>
              <a:ext uri="{FF2B5EF4-FFF2-40B4-BE49-F238E27FC236}">
                <a16:creationId xmlns:a16="http://schemas.microsoft.com/office/drawing/2014/main" id="{DF3343D5-A6B5-45BC-850B-C64AF85FA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276872"/>
            <a:ext cx="3078731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WordArt 5">
            <a:extLst>
              <a:ext uri="{FF2B5EF4-FFF2-40B4-BE49-F238E27FC236}">
                <a16:creationId xmlns:a16="http://schemas.microsoft.com/office/drawing/2014/main" id="{8E74C75E-F714-4285-8E08-AE800249463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30474" y="583951"/>
            <a:ext cx="6283052" cy="1368152"/>
          </a:xfrm>
          <a:prstGeom prst="rect">
            <a:avLst/>
          </a:prstGeom>
        </p:spPr>
        <p:txBody>
          <a:bodyPr wrap="none" fromWordArt="1"/>
          <a:lstStyle/>
          <a:p>
            <a:pPr algn="ctr">
              <a:defRPr/>
            </a:pPr>
            <a:r>
              <a:rPr lang="es-ES" sz="42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Grupo 5</a:t>
            </a:r>
          </a:p>
          <a:p>
            <a:pPr algn="ctr">
              <a:defRPr/>
            </a:pPr>
            <a:r>
              <a:rPr lang="es-ES" sz="42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Las Genealogías </a:t>
            </a:r>
            <a:r>
              <a:rPr lang="es-ES" sz="42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Gn</a:t>
            </a:r>
            <a:r>
              <a:rPr lang="es-ES" sz="42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 5 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D2EFB40-8819-4E61-9B21-C3BE4D94E701}"/>
              </a:ext>
            </a:extLst>
          </p:cNvPr>
          <p:cNvSpPr txBox="1"/>
          <p:nvPr/>
        </p:nvSpPr>
        <p:spPr>
          <a:xfrm>
            <a:off x="539552" y="2419874"/>
            <a:ext cx="4680768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s-ES" sz="2000" dirty="0"/>
              <a:t>Este relato fue escrito en torno a la época del Destierro 586 - 538 a.C.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endParaRPr lang="es-ES" sz="2000" dirty="0"/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s-ES" sz="2000" dirty="0"/>
              <a:t>Su objetivo es que el pueblo recupere la identidad, valor y unidad.</a:t>
            </a:r>
          </a:p>
          <a:p>
            <a:pPr>
              <a:defRPr/>
            </a:pPr>
            <a:endParaRPr lang="es-ES" sz="2000" dirty="0"/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s-ES" sz="2000" dirty="0"/>
              <a:t>Estos autores utilizan el simbolismo de los números para transmitir mensajes como: la vida larga es una bendición……</a:t>
            </a:r>
          </a:p>
        </p:txBody>
      </p:sp>
      <p:pic>
        <p:nvPicPr>
          <p:cNvPr id="16388" name="Imagen 2">
            <a:extLst>
              <a:ext uri="{FF2B5EF4-FFF2-40B4-BE49-F238E27FC236}">
                <a16:creationId xmlns:a16="http://schemas.microsoft.com/office/drawing/2014/main" id="{17E93B0D-706C-49FD-9EF6-6FB44BE73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636912"/>
            <a:ext cx="2448768" cy="2712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WordArt 5">
            <a:extLst>
              <a:ext uri="{FF2B5EF4-FFF2-40B4-BE49-F238E27FC236}">
                <a16:creationId xmlns:a16="http://schemas.microsoft.com/office/drawing/2014/main" id="{08351BB5-6EDC-417E-9AF8-F7F33B71774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43854" y="188641"/>
            <a:ext cx="6283052" cy="1368152"/>
          </a:xfrm>
          <a:prstGeom prst="rect">
            <a:avLst/>
          </a:prstGeom>
        </p:spPr>
        <p:txBody>
          <a:bodyPr wrap="none" fromWordArt="1"/>
          <a:lstStyle/>
          <a:p>
            <a:pPr algn="ctr">
              <a:defRPr/>
            </a:pPr>
            <a:r>
              <a:rPr lang="es-ES" sz="42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Grupo 6 </a:t>
            </a:r>
          </a:p>
          <a:p>
            <a:pPr algn="ctr">
              <a:defRPr/>
            </a:pPr>
            <a:r>
              <a:rPr lang="es-ES" sz="42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El Diluvio </a:t>
            </a:r>
            <a:r>
              <a:rPr lang="es-ES" sz="42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Gn</a:t>
            </a:r>
            <a:r>
              <a:rPr lang="es-ES" sz="42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 6 - 9</a:t>
            </a:r>
          </a:p>
        </p:txBody>
      </p:sp>
      <p:sp>
        <p:nvSpPr>
          <p:cNvPr id="17411" name="CuadroTexto 1">
            <a:extLst>
              <a:ext uri="{FF2B5EF4-FFF2-40B4-BE49-F238E27FC236}">
                <a16:creationId xmlns:a16="http://schemas.microsoft.com/office/drawing/2014/main" id="{ED0FD6FC-8979-445F-8E49-AFA29CFCCC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950" y="1700808"/>
            <a:ext cx="4083050" cy="480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s-ES" altLang="es-ES" sz="1800" dirty="0"/>
              <a:t>Este relato fue escrito en la época del Destierro 586 - 538 a.C.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s-ES" altLang="es-ES" sz="1800" dirty="0"/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s-ES" altLang="es-ES" sz="1800" dirty="0"/>
              <a:t>Tiene sus orígenes en las inundaciones en los valles de los ríos Tigres y Éufrates. 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s-ES" altLang="es-ES" sz="1800" dirty="0"/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s-ES" altLang="es-ES" sz="1800" dirty="0"/>
              <a:t>El objetivo de este relato es recuperar la fraternidad perdida entre el hombre y la naturaleza.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s-ES" altLang="es-ES" sz="1800" dirty="0"/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s-ES" altLang="es-ES" sz="1800" dirty="0"/>
              <a:t>La elección de Noé está fundada en su fidelidad a Dios.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s-ES" altLang="es-ES" sz="1800" dirty="0"/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s-ES" altLang="es-ES" sz="1800" dirty="0"/>
              <a:t>Para el autor sagrado, Dios utiliza el agua para purificar y salvar a la humanidad.</a:t>
            </a:r>
          </a:p>
        </p:txBody>
      </p:sp>
      <p:pic>
        <p:nvPicPr>
          <p:cNvPr id="17412" name="Imagen 2">
            <a:extLst>
              <a:ext uri="{FF2B5EF4-FFF2-40B4-BE49-F238E27FC236}">
                <a16:creationId xmlns:a16="http://schemas.microsoft.com/office/drawing/2014/main" id="{C5D73B60-6490-43A7-958C-4CF22B28A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204864"/>
            <a:ext cx="3492500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WordArt 5">
            <a:extLst>
              <a:ext uri="{FF2B5EF4-FFF2-40B4-BE49-F238E27FC236}">
                <a16:creationId xmlns:a16="http://schemas.microsoft.com/office/drawing/2014/main" id="{3C44DC05-1797-475B-9F2C-EFEAA100D06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06102" y="154124"/>
            <a:ext cx="7138171" cy="1368152"/>
          </a:xfrm>
          <a:prstGeom prst="rect">
            <a:avLst/>
          </a:prstGeom>
        </p:spPr>
        <p:txBody>
          <a:bodyPr wrap="none" fromWordArt="1"/>
          <a:lstStyle/>
          <a:p>
            <a:pPr algn="ctr">
              <a:defRPr/>
            </a:pPr>
            <a:r>
              <a:rPr lang="es-ES" sz="42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Grupo 7</a:t>
            </a:r>
          </a:p>
          <a:p>
            <a:pPr algn="ctr">
              <a:defRPr/>
            </a:pPr>
            <a:r>
              <a:rPr lang="es-ES" sz="42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El Mapa de los pueblos </a:t>
            </a:r>
            <a:r>
              <a:rPr lang="es-ES" sz="42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Gn</a:t>
            </a:r>
            <a:r>
              <a:rPr lang="es-ES" sz="42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 10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7F03613B-19E5-499B-9E5D-A9960401F699}"/>
              </a:ext>
            </a:extLst>
          </p:cNvPr>
          <p:cNvSpPr txBox="1"/>
          <p:nvPr/>
        </p:nvSpPr>
        <p:spPr>
          <a:xfrm>
            <a:off x="827584" y="2204864"/>
            <a:ext cx="4032250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s-ES" dirty="0"/>
              <a:t>Este relato fue escrito en la época del Destierro 586 - 538 a.C.</a:t>
            </a:r>
          </a:p>
          <a:p>
            <a:pPr>
              <a:defRPr/>
            </a:pPr>
            <a:endParaRPr lang="es-ES" dirty="0"/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s-ES" dirty="0"/>
              <a:t>Objetivo del relato: ningún pueblo desciende del cielo y no es fundado por un dios o semidioses.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endParaRPr lang="es-ES" dirty="0"/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s-ES" dirty="0"/>
              <a:t>El autor sagrado afirma que todos los pueblos son hijos de un mismo padre Noé con características físicas, culturales y territoriales diferentes.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endParaRPr lang="es-ES" dirty="0"/>
          </a:p>
        </p:txBody>
      </p:sp>
      <p:pic>
        <p:nvPicPr>
          <p:cNvPr id="18436" name="Imagen 2">
            <a:extLst>
              <a:ext uri="{FF2B5EF4-FFF2-40B4-BE49-F238E27FC236}">
                <a16:creationId xmlns:a16="http://schemas.microsoft.com/office/drawing/2014/main" id="{4912E684-82F5-4340-93A7-7B746A9C2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361237"/>
            <a:ext cx="2586310" cy="327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WordArt 5">
            <a:extLst>
              <a:ext uri="{FF2B5EF4-FFF2-40B4-BE49-F238E27FC236}">
                <a16:creationId xmlns:a16="http://schemas.microsoft.com/office/drawing/2014/main" id="{493DF2C1-70A8-4985-A52E-BD903192FEB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43854" y="188641"/>
            <a:ext cx="6283052" cy="1368152"/>
          </a:xfrm>
          <a:prstGeom prst="rect">
            <a:avLst/>
          </a:prstGeom>
        </p:spPr>
        <p:txBody>
          <a:bodyPr wrap="none" fromWordArt="1"/>
          <a:lstStyle/>
          <a:p>
            <a:pPr algn="ctr">
              <a:defRPr/>
            </a:pPr>
            <a:r>
              <a:rPr lang="es-ES" sz="42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Grupo 8</a:t>
            </a:r>
          </a:p>
          <a:p>
            <a:pPr algn="ctr">
              <a:defRPr/>
            </a:pPr>
            <a:r>
              <a:rPr lang="es-ES" sz="42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La Torre de Babel </a:t>
            </a:r>
            <a:r>
              <a:rPr lang="es-ES" sz="42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Gn</a:t>
            </a:r>
            <a:r>
              <a:rPr lang="es-ES" sz="42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 11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6FEE2B8-78F8-4888-BBC0-72B0E9A39C6A}"/>
              </a:ext>
            </a:extLst>
          </p:cNvPr>
          <p:cNvSpPr txBox="1"/>
          <p:nvPr/>
        </p:nvSpPr>
        <p:spPr>
          <a:xfrm>
            <a:off x="539750" y="2187575"/>
            <a:ext cx="4135438" cy="3970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s-ES" dirty="0"/>
              <a:t>Este relato fue escrito en la época del Destierro 586 - 538 a.C.</a:t>
            </a:r>
          </a:p>
          <a:p>
            <a:pPr>
              <a:defRPr/>
            </a:pPr>
            <a:endParaRPr lang="es-ES" dirty="0"/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s-ES" dirty="0"/>
              <a:t>Objetivo del relato: rechazo de Dios a todo proyecto de divinización humana.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endParaRPr lang="es-ES" dirty="0"/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s-ES" dirty="0"/>
              <a:t>No a la monopolización y opresión de unos pueblos sobre otros.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endParaRPr lang="es-ES" dirty="0"/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s-ES" dirty="0"/>
              <a:t>El autor sagrado nos muestra la ambición de los seres humanos de querer llegar a ser como dioses.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endParaRPr lang="es-ES" dirty="0"/>
          </a:p>
        </p:txBody>
      </p:sp>
      <p:pic>
        <p:nvPicPr>
          <p:cNvPr id="19460" name="Imagen 2">
            <a:extLst>
              <a:ext uri="{FF2B5EF4-FFF2-40B4-BE49-F238E27FC236}">
                <a16:creationId xmlns:a16="http://schemas.microsoft.com/office/drawing/2014/main" id="{4906696A-E5E3-4817-BCA0-AED5DECF1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187575"/>
            <a:ext cx="2645948" cy="3570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>
            <a:extLst>
              <a:ext uri="{FF2B5EF4-FFF2-40B4-BE49-F238E27FC236}">
                <a16:creationId xmlns:a16="http://schemas.microsoft.com/office/drawing/2014/main" id="{3791D67C-02C9-4DA1-8C63-6CBBE92A45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152400"/>
            <a:ext cx="3962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C" altLang="es-ES" sz="6000" b="1">
                <a:solidFill>
                  <a:schemeClr val="tx2"/>
                </a:solidFill>
                <a:latin typeface="Viner Hand ITC" panose="03070502030502020203" pitchFamily="66" charset="0"/>
              </a:rPr>
              <a:t>Tema 4</a:t>
            </a:r>
            <a:endParaRPr lang="es-ES" altLang="es-ES" sz="6000" b="1">
              <a:solidFill>
                <a:schemeClr val="tx2"/>
              </a:solidFill>
              <a:latin typeface="Viner Hand ITC" panose="03070502030502020203" pitchFamily="66" charset="0"/>
            </a:endParaRPr>
          </a:p>
        </p:txBody>
      </p:sp>
      <p:sp>
        <p:nvSpPr>
          <p:cNvPr id="20483" name="WordArt 5">
            <a:extLst>
              <a:ext uri="{FF2B5EF4-FFF2-40B4-BE49-F238E27FC236}">
                <a16:creationId xmlns:a16="http://schemas.microsoft.com/office/drawing/2014/main" id="{8F628DDD-01B7-45FC-AFDB-A2AEA920CDA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23963" y="981075"/>
            <a:ext cx="6696075" cy="1152525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69588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007020202" pitchFamily="82" charset="0"/>
              </a:rPr>
              <a:t>Génesis 1 - 4 Paso a Paso</a:t>
            </a:r>
          </a:p>
        </p:txBody>
      </p:sp>
      <p:pic>
        <p:nvPicPr>
          <p:cNvPr id="20484" name="Imagen 2">
            <a:extLst>
              <a:ext uri="{FF2B5EF4-FFF2-40B4-BE49-F238E27FC236}">
                <a16:creationId xmlns:a16="http://schemas.microsoft.com/office/drawing/2014/main" id="{4CC83AF5-A9B9-46D1-B1FD-6246F7106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213" y="2133600"/>
            <a:ext cx="2073275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Imagen 4">
            <a:extLst>
              <a:ext uri="{FF2B5EF4-FFF2-40B4-BE49-F238E27FC236}">
                <a16:creationId xmlns:a16="http://schemas.microsoft.com/office/drawing/2014/main" id="{70FEE849-FA55-47A7-808F-96248AD23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157" y="4581128"/>
            <a:ext cx="2073274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Imagen 6">
            <a:extLst>
              <a:ext uri="{FF2B5EF4-FFF2-40B4-BE49-F238E27FC236}">
                <a16:creationId xmlns:a16="http://schemas.microsoft.com/office/drawing/2014/main" id="{2ACBB7AB-1F16-4762-A472-8B166B395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288" y="2162175"/>
            <a:ext cx="2813050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Imagen 8">
            <a:extLst>
              <a:ext uri="{FF2B5EF4-FFF2-40B4-BE49-F238E27FC236}">
                <a16:creationId xmlns:a16="http://schemas.microsoft.com/office/drawing/2014/main" id="{83FF61F0-A5E0-43C3-A764-FD2C8574A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175" y="4550381"/>
            <a:ext cx="2073275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>
            <a:extLst>
              <a:ext uri="{FF2B5EF4-FFF2-40B4-BE49-F238E27FC236}">
                <a16:creationId xmlns:a16="http://schemas.microsoft.com/office/drawing/2014/main" id="{2AE58A02-5BB2-44CB-9047-83450E163A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6765" y="279383"/>
            <a:ext cx="5673777" cy="108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C" altLang="es-ES" sz="6000" b="1" dirty="0">
                <a:solidFill>
                  <a:schemeClr val="tx2"/>
                </a:solidFill>
                <a:latin typeface="Viner Hand ITC" panose="03070502030502020203" pitchFamily="66" charset="0"/>
              </a:rPr>
              <a:t>Presentación</a:t>
            </a:r>
            <a:endParaRPr lang="es-ES" altLang="es-ES" sz="6000" b="1" dirty="0">
              <a:solidFill>
                <a:schemeClr val="tx2"/>
              </a:solidFill>
              <a:latin typeface="Viner Hand ITC" panose="03070502030502020203" pitchFamily="66" charset="0"/>
            </a:endParaRPr>
          </a:p>
        </p:txBody>
      </p:sp>
      <p:sp>
        <p:nvSpPr>
          <p:cNvPr id="5126" name="Text Box 6">
            <a:extLst>
              <a:ext uri="{FF2B5EF4-FFF2-40B4-BE49-F238E27FC236}">
                <a16:creationId xmlns:a16="http://schemas.microsoft.com/office/drawing/2014/main" id="{9E5A46F9-3F30-4808-A1A5-C5CE516ABE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275" y="2073970"/>
            <a:ext cx="5673777" cy="406778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eaLnBrk="1" hangingPunct="1">
              <a:spcBef>
                <a:spcPts val="1000"/>
              </a:spcBef>
              <a:buFont typeface="Wingdings" panose="05000000000000000000" pitchFamily="2" charset="2"/>
              <a:buChar char="§"/>
              <a:defRPr/>
            </a:pPr>
            <a:r>
              <a:rPr lang="es-EC" altLang="es-ES" sz="2500" b="1" dirty="0">
                <a:latin typeface="Ariel"/>
              </a:rPr>
              <a:t>Del mundo y la vida: </a:t>
            </a:r>
          </a:p>
          <a:p>
            <a:pPr eaLnBrk="1" hangingPunct="1">
              <a:spcBef>
                <a:spcPts val="1000"/>
              </a:spcBef>
              <a:buNone/>
              <a:defRPr/>
            </a:pPr>
            <a:r>
              <a:rPr lang="es-EC" altLang="es-ES" sz="2500" b="1" dirty="0">
                <a:latin typeface="Ariel"/>
              </a:rPr>
              <a:t>      </a:t>
            </a:r>
            <a:r>
              <a:rPr lang="es-EC" altLang="es-ES" sz="2500" dirty="0">
                <a:latin typeface="Ariel"/>
              </a:rPr>
              <a:t>¡La creación1</a:t>
            </a:r>
          </a:p>
          <a:p>
            <a:pPr marL="457200" indent="-457200" eaLnBrk="1" hangingPunct="1">
              <a:spcBef>
                <a:spcPts val="1000"/>
              </a:spcBef>
              <a:buFont typeface="Wingdings" panose="05000000000000000000" pitchFamily="2" charset="2"/>
              <a:buChar char="§"/>
              <a:defRPr/>
            </a:pPr>
            <a:r>
              <a:rPr lang="es-EC" altLang="es-ES" sz="2500" b="1" dirty="0">
                <a:latin typeface="Ariel"/>
              </a:rPr>
              <a:t>Del mal y del pecado: </a:t>
            </a:r>
          </a:p>
          <a:p>
            <a:pPr eaLnBrk="1" hangingPunct="1">
              <a:spcBef>
                <a:spcPts val="1000"/>
              </a:spcBef>
              <a:buNone/>
              <a:defRPr/>
            </a:pPr>
            <a:r>
              <a:rPr lang="es-EC" altLang="es-ES" sz="2500" b="1" dirty="0">
                <a:latin typeface="Ariel"/>
              </a:rPr>
              <a:t>      </a:t>
            </a:r>
            <a:r>
              <a:rPr lang="es-EC" altLang="es-ES" sz="2500" dirty="0">
                <a:latin typeface="Ariel"/>
              </a:rPr>
              <a:t>¡Adán y Eva!</a:t>
            </a:r>
          </a:p>
          <a:p>
            <a:pPr marL="457200" indent="-457200" eaLnBrk="1" hangingPunct="1">
              <a:spcBef>
                <a:spcPts val="1000"/>
              </a:spcBef>
              <a:buFont typeface="Wingdings" panose="05000000000000000000" pitchFamily="2" charset="2"/>
              <a:buChar char="§"/>
              <a:defRPr/>
            </a:pPr>
            <a:r>
              <a:rPr lang="es-EC" altLang="es-ES" sz="2500" b="1" dirty="0">
                <a:latin typeface="Ariel"/>
              </a:rPr>
              <a:t>De la violencia fraterna: </a:t>
            </a:r>
          </a:p>
          <a:p>
            <a:pPr eaLnBrk="1" hangingPunct="1">
              <a:spcBef>
                <a:spcPts val="1000"/>
              </a:spcBef>
              <a:buNone/>
              <a:defRPr/>
            </a:pPr>
            <a:r>
              <a:rPr lang="es-EC" altLang="es-ES" sz="2500" b="1" dirty="0">
                <a:latin typeface="Ariel"/>
              </a:rPr>
              <a:t>      </a:t>
            </a:r>
            <a:r>
              <a:rPr lang="es-EC" altLang="es-ES" sz="2500" dirty="0">
                <a:latin typeface="Ariel"/>
              </a:rPr>
              <a:t>¡Caín y Abel!</a:t>
            </a:r>
          </a:p>
          <a:p>
            <a:pPr marL="457200" indent="-457200" eaLnBrk="1" hangingPunct="1">
              <a:spcBef>
                <a:spcPts val="1000"/>
              </a:spcBef>
              <a:buFont typeface="Wingdings" panose="05000000000000000000" pitchFamily="2" charset="2"/>
              <a:buChar char="§"/>
              <a:defRPr/>
            </a:pPr>
            <a:r>
              <a:rPr lang="es-EC" altLang="es-ES" sz="2500" b="1" dirty="0">
                <a:latin typeface="Ariel"/>
              </a:rPr>
              <a:t>Grupos humanos y diversas lenguas: </a:t>
            </a:r>
          </a:p>
          <a:p>
            <a:pPr eaLnBrk="1" hangingPunct="1">
              <a:spcBef>
                <a:spcPts val="1000"/>
              </a:spcBef>
              <a:buNone/>
              <a:defRPr/>
            </a:pPr>
            <a:r>
              <a:rPr lang="es-EC" altLang="es-ES" sz="2500" b="1" dirty="0">
                <a:latin typeface="Ariel"/>
              </a:rPr>
              <a:t>      </a:t>
            </a:r>
            <a:r>
              <a:rPr lang="es-EC" altLang="es-ES" sz="2500" dirty="0">
                <a:latin typeface="Ariel"/>
              </a:rPr>
              <a:t>¡La Torre de Babel!</a:t>
            </a:r>
            <a:endParaRPr lang="es-ES" altLang="es-ES" sz="2500" dirty="0">
              <a:latin typeface="Ariel"/>
            </a:endParaRPr>
          </a:p>
        </p:txBody>
      </p:sp>
      <p:pic>
        <p:nvPicPr>
          <p:cNvPr id="3076" name="Imagen 2">
            <a:extLst>
              <a:ext uri="{FF2B5EF4-FFF2-40B4-BE49-F238E27FC236}">
                <a16:creationId xmlns:a16="http://schemas.microsoft.com/office/drawing/2014/main" id="{F498A69B-8CDD-42AA-BC6D-9C5CD42AE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52" y="2420888"/>
            <a:ext cx="2508396" cy="3888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87384EAB-678E-4B9E-A5C7-9AC545E50D88}"/>
              </a:ext>
            </a:extLst>
          </p:cNvPr>
          <p:cNvSpPr txBox="1"/>
          <p:nvPr/>
        </p:nvSpPr>
        <p:spPr>
          <a:xfrm>
            <a:off x="422275" y="1350695"/>
            <a:ext cx="8374408" cy="7232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altLang="es-ES" sz="2300" b="1" dirty="0">
                <a:latin typeface="Ariel"/>
              </a:rPr>
              <a:t>Estudiamos Génesis 1 – 11 y aprendemos los orígenes de casi todo:</a:t>
            </a:r>
          </a:p>
          <a:p>
            <a:endParaRPr lang="es-EC" dirty="0"/>
          </a:p>
        </p:txBody>
      </p:sp>
    </p:spTree>
  </p:cSld>
  <p:clrMapOvr>
    <a:masterClrMapping/>
  </p:clrMapOvr>
  <p:transition spd="med">
    <p:rand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7" name="Text Box 5">
            <a:extLst>
              <a:ext uri="{FF2B5EF4-FFF2-40B4-BE49-F238E27FC236}">
                <a16:creationId xmlns:a16="http://schemas.microsoft.com/office/drawing/2014/main" id="{5F96E8B9-1BE7-4C01-8680-99FB2BC886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536" y="121310"/>
            <a:ext cx="7848872" cy="1200329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s-E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¡Un hermoso poema para Dios!</a:t>
            </a:r>
          </a:p>
          <a:p>
            <a:pPr algn="ctr">
              <a:defRPr/>
            </a:pPr>
            <a:r>
              <a:rPr lang="es-E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Gén</a:t>
            </a:r>
            <a:r>
              <a:rPr lang="es-E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 1, 1 – 2, 4a</a:t>
            </a:r>
          </a:p>
        </p:txBody>
      </p:sp>
      <p:sp>
        <p:nvSpPr>
          <p:cNvPr id="23559" name="Text Box 7">
            <a:extLst>
              <a:ext uri="{FF2B5EF4-FFF2-40B4-BE49-F238E27FC236}">
                <a16:creationId xmlns:a16="http://schemas.microsoft.com/office/drawing/2014/main" id="{950C8E99-2AE2-46BB-B5D4-82A49FA1A2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627599"/>
            <a:ext cx="5327204" cy="510909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lvl="1" indent="0" eaLnBrk="1" hangingPunct="1">
              <a:spcBef>
                <a:spcPct val="50000"/>
              </a:spcBef>
              <a:defRPr/>
            </a:pPr>
            <a:r>
              <a:rPr lang="es-ES" altLang="es-ES" sz="2000" b="1" dirty="0">
                <a:cs typeface="Arial" panose="020B0604020202020204" pitchFamily="34" charset="0"/>
              </a:rPr>
              <a:t>Comprendamos los símbolos: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ü"/>
              <a:defRPr/>
            </a:pPr>
            <a:r>
              <a:rPr lang="es-ES" altLang="es-ES" b="1" dirty="0">
                <a:cs typeface="Arial" panose="020B0604020202020204" pitchFamily="34" charset="0"/>
              </a:rPr>
              <a:t>Siete días de la creación: </a:t>
            </a:r>
            <a:r>
              <a:rPr lang="es-ES" altLang="es-ES" dirty="0">
                <a:cs typeface="Arial" panose="020B0604020202020204" pitchFamily="34" charset="0"/>
              </a:rPr>
              <a:t>Perfección, plenitud, universalidad.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ü"/>
              <a:defRPr/>
            </a:pPr>
            <a:r>
              <a:rPr lang="es-ES" altLang="es-ES" b="1" dirty="0">
                <a:cs typeface="Arial" panose="020B0604020202020204" pitchFamily="34" charset="0"/>
              </a:rPr>
              <a:t>“Dios dijo”: </a:t>
            </a:r>
            <a:r>
              <a:rPr lang="es-ES" altLang="es-ES" dirty="0">
                <a:cs typeface="Arial" panose="020B0604020202020204" pitchFamily="34" charset="0"/>
              </a:rPr>
              <a:t>Recurso nemotécnico (Con 10 palabras crea, ordena el mundo).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ü"/>
              <a:defRPr/>
            </a:pPr>
            <a:r>
              <a:rPr lang="es-ES" altLang="es-ES" b="1" dirty="0">
                <a:cs typeface="Arial" panose="020B0604020202020204" pitchFamily="34" charset="0"/>
              </a:rPr>
              <a:t>“Y vio Dios que era bueno”: </a:t>
            </a:r>
            <a:r>
              <a:rPr lang="es-ES" altLang="es-ES" dirty="0">
                <a:cs typeface="Arial" panose="020B0604020202020204" pitchFamily="34" charset="0"/>
              </a:rPr>
              <a:t>Se repite 7 veces.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ü"/>
              <a:defRPr/>
            </a:pPr>
            <a:r>
              <a:rPr lang="es-ES" altLang="es-ES" b="1" dirty="0">
                <a:cs typeface="Arial" panose="020B0604020202020204" pitchFamily="34" charset="0"/>
              </a:rPr>
              <a:t>“Hagamos al hombre a nuestra imagen y semejanza”: </a:t>
            </a:r>
            <a:r>
              <a:rPr lang="es-ES" altLang="es-ES" dirty="0">
                <a:cs typeface="Arial" panose="020B0604020202020204" pitchFamily="34" charset="0"/>
              </a:rPr>
              <a:t>Misión y proyecto.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ü"/>
              <a:defRPr/>
            </a:pPr>
            <a:r>
              <a:rPr lang="es-ES" altLang="es-ES" b="1" dirty="0">
                <a:cs typeface="Arial" panose="020B0604020202020204" pitchFamily="34" charset="0"/>
              </a:rPr>
              <a:t>“Crezcan y multiplíquense; llenen la tierra y sométanla”: </a:t>
            </a:r>
            <a:r>
              <a:rPr lang="es-ES" altLang="es-ES" dirty="0">
                <a:cs typeface="Arial" panose="020B0604020202020204" pitchFamily="34" charset="0"/>
              </a:rPr>
              <a:t>Llamados a ser familia y cuidar de la naturaleza.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ü"/>
              <a:defRPr/>
            </a:pPr>
            <a:r>
              <a:rPr lang="es-ES" altLang="es-ES" b="1" dirty="0">
                <a:cs typeface="Arial" panose="020B0604020202020204" pitchFamily="34" charset="0"/>
              </a:rPr>
              <a:t>“El séptimo día descanso”: </a:t>
            </a:r>
            <a:r>
              <a:rPr lang="es-ES" altLang="es-ES" dirty="0">
                <a:cs typeface="Arial" panose="020B0604020202020204" pitchFamily="34" charset="0"/>
              </a:rPr>
              <a:t>Dedicar un día a Dios, familia, comunidad y a uno mismo.</a:t>
            </a:r>
            <a:endParaRPr lang="es-ES" altLang="es-ES" b="1" dirty="0">
              <a:latin typeface="+mj-lt"/>
            </a:endParaRPr>
          </a:p>
        </p:txBody>
      </p:sp>
      <p:pic>
        <p:nvPicPr>
          <p:cNvPr id="21508" name="Imagen 2">
            <a:extLst>
              <a:ext uri="{FF2B5EF4-FFF2-40B4-BE49-F238E27FC236}">
                <a16:creationId xmlns:a16="http://schemas.microsoft.com/office/drawing/2014/main" id="{B858A392-CFF0-4BBB-A6A0-5F168949E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204864"/>
            <a:ext cx="3284090" cy="3131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7" name="Text Box 5">
            <a:extLst>
              <a:ext uri="{FF2B5EF4-FFF2-40B4-BE49-F238E27FC236}">
                <a16:creationId xmlns:a16="http://schemas.microsoft.com/office/drawing/2014/main" id="{E7CF4D8F-7C5E-4DD6-B240-DD1B571D95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198" y="188640"/>
            <a:ext cx="8856984" cy="1631216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s-ES" sz="32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¡Una propuesta de relación armónica entre los seres!</a:t>
            </a:r>
          </a:p>
          <a:p>
            <a:pPr algn="ctr">
              <a:defRPr/>
            </a:pPr>
            <a:r>
              <a:rPr lang="es-E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Gén</a:t>
            </a:r>
            <a:r>
              <a:rPr lang="es-E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 2,4b - 25</a:t>
            </a:r>
          </a:p>
        </p:txBody>
      </p:sp>
      <p:sp>
        <p:nvSpPr>
          <p:cNvPr id="23559" name="Text Box 7">
            <a:extLst>
              <a:ext uri="{FF2B5EF4-FFF2-40B4-BE49-F238E27FC236}">
                <a16:creationId xmlns:a16="http://schemas.microsoft.com/office/drawing/2014/main" id="{0E6B08AA-1164-481B-A178-D3B96741A4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88" y="2133600"/>
            <a:ext cx="4824412" cy="3862596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lvl="1" indent="0" eaLnBrk="1" hangingPunct="1">
              <a:spcBef>
                <a:spcPct val="50000"/>
              </a:spcBef>
              <a:defRPr/>
            </a:pPr>
            <a:r>
              <a:rPr lang="es-ES" altLang="es-ES" sz="2000" b="1" dirty="0">
                <a:cs typeface="Arial" panose="020B0604020202020204" pitchFamily="34" charset="0"/>
              </a:rPr>
              <a:t>Comprendamos los símbolos: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ü"/>
              <a:defRPr/>
            </a:pPr>
            <a:r>
              <a:rPr lang="es-ES" altLang="es-ES" b="1" dirty="0">
                <a:cs typeface="Arial" panose="020B0604020202020204" pitchFamily="34" charset="0"/>
              </a:rPr>
              <a:t>“Hacer de barro”: </a:t>
            </a:r>
            <a:r>
              <a:rPr lang="es-ES" altLang="es-ES" dirty="0">
                <a:cs typeface="Arial" panose="020B0604020202020204" pitchFamily="34" charset="0"/>
              </a:rPr>
              <a:t>Naturaleza humana-debilidad, fragilidad.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ü"/>
              <a:defRPr/>
            </a:pPr>
            <a:r>
              <a:rPr lang="es-ES" altLang="es-ES" b="1" dirty="0">
                <a:cs typeface="Arial" panose="020B0604020202020204" pitchFamily="34" charset="0"/>
              </a:rPr>
              <a:t>“Soplar”: </a:t>
            </a:r>
            <a:r>
              <a:rPr lang="es-ES" altLang="es-ES" dirty="0">
                <a:cs typeface="Arial" panose="020B0604020202020204" pitchFamily="34" charset="0"/>
              </a:rPr>
              <a:t>Dar vida, don de Dios.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ü"/>
              <a:defRPr/>
            </a:pPr>
            <a:r>
              <a:rPr lang="es-ES" altLang="es-ES" b="1" dirty="0">
                <a:cs typeface="Arial" panose="020B0604020202020204" pitchFamily="34" charset="0"/>
              </a:rPr>
              <a:t>“El jardín para cuidar y cultivar”: </a:t>
            </a:r>
            <a:r>
              <a:rPr lang="es-ES" altLang="es-ES" dirty="0">
                <a:cs typeface="Arial" panose="020B0604020202020204" pitchFamily="34" charset="0"/>
              </a:rPr>
              <a:t>Amigos de Dios, protectores.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ü"/>
              <a:defRPr/>
            </a:pPr>
            <a:r>
              <a:rPr lang="es-ES" altLang="es-ES" b="1" dirty="0">
                <a:cs typeface="Arial" panose="020B0604020202020204" pitchFamily="34" charset="0"/>
              </a:rPr>
              <a:t>“No comer del árbol…”: </a:t>
            </a:r>
            <a:r>
              <a:rPr lang="es-ES" altLang="es-ES" dirty="0">
                <a:cs typeface="Arial" panose="020B0604020202020204" pitchFamily="34" charset="0"/>
              </a:rPr>
              <a:t>Respetar los límites. No a la autosuficiencia.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ü"/>
              <a:defRPr/>
            </a:pPr>
            <a:r>
              <a:rPr lang="es-ES" altLang="es-ES" b="1" dirty="0">
                <a:cs typeface="Arial" panose="020B0604020202020204" pitchFamily="34" charset="0"/>
              </a:rPr>
              <a:t>“No es bueno que el hombre esté solo”: </a:t>
            </a:r>
            <a:r>
              <a:rPr lang="es-ES" altLang="es-ES" dirty="0">
                <a:cs typeface="Arial" panose="020B0604020202020204" pitchFamily="34" charset="0"/>
              </a:rPr>
              <a:t>Llamados a la comunión: Dios, naturaleza, comunidad.</a:t>
            </a:r>
            <a:endParaRPr lang="es-ES" altLang="es-ES" b="1" dirty="0">
              <a:latin typeface="+mj-lt"/>
            </a:endParaRPr>
          </a:p>
        </p:txBody>
      </p:sp>
      <p:pic>
        <p:nvPicPr>
          <p:cNvPr id="22532" name="Imagen 2">
            <a:extLst>
              <a:ext uri="{FF2B5EF4-FFF2-40B4-BE49-F238E27FC236}">
                <a16:creationId xmlns:a16="http://schemas.microsoft.com/office/drawing/2014/main" id="{C0E30C58-259A-4171-8A4F-971E826505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2564903"/>
            <a:ext cx="3679507" cy="2746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9" name="Text Box 7">
            <a:extLst>
              <a:ext uri="{FF2B5EF4-FFF2-40B4-BE49-F238E27FC236}">
                <a16:creationId xmlns:a16="http://schemas.microsoft.com/office/drawing/2014/main" id="{318C97E4-7589-4A80-9F44-84B11E93D4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" y="1412875"/>
            <a:ext cx="4464050" cy="410881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ü"/>
              <a:defRPr/>
            </a:pPr>
            <a:r>
              <a:rPr lang="es-ES" altLang="es-ES" b="1" dirty="0">
                <a:cs typeface="Arial" panose="020B0604020202020204" pitchFamily="34" charset="0"/>
              </a:rPr>
              <a:t>“Poner nombre”: </a:t>
            </a:r>
            <a:r>
              <a:rPr lang="es-ES" altLang="es-ES" dirty="0">
                <a:cs typeface="Arial" panose="020B0604020202020204" pitchFamily="34" charset="0"/>
              </a:rPr>
              <a:t>Darle vida a otro ser en mi corazón.</a:t>
            </a:r>
            <a:endParaRPr lang="es-ES" altLang="es-ES" b="1" dirty="0">
              <a:cs typeface="Arial" panose="020B0604020202020204" pitchFamily="34" charset="0"/>
            </a:endParaRP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ü"/>
              <a:defRPr/>
            </a:pPr>
            <a:r>
              <a:rPr lang="es-ES" altLang="es-ES" b="1" dirty="0">
                <a:cs typeface="Arial" panose="020B0604020202020204" pitchFamily="34" charset="0"/>
              </a:rPr>
              <a:t>“Sacar de las costillas”: </a:t>
            </a:r>
            <a:r>
              <a:rPr lang="es-ES" altLang="es-ES" dirty="0">
                <a:cs typeface="Arial" panose="020B0604020202020204" pitchFamily="34" charset="0"/>
              </a:rPr>
              <a:t>De la misma naturaleza. Tienen la misma dignidad ante Dios y el otro.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ü"/>
              <a:defRPr/>
            </a:pPr>
            <a:r>
              <a:rPr lang="es-ES" altLang="es-ES" b="1" dirty="0">
                <a:cs typeface="Arial" panose="020B0604020202020204" pitchFamily="34" charset="0"/>
              </a:rPr>
              <a:t>“Dejar… y hacerse uno solo”: </a:t>
            </a:r>
            <a:r>
              <a:rPr lang="es-ES" altLang="es-ES" dirty="0">
                <a:cs typeface="Arial" panose="020B0604020202020204" pitchFamily="34" charset="0"/>
              </a:rPr>
              <a:t>Comunión plena de pensamientos, sentimientos y acciones.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ü"/>
              <a:defRPr/>
            </a:pPr>
            <a:r>
              <a:rPr lang="es-ES" altLang="es-ES" b="1" dirty="0">
                <a:cs typeface="Arial" panose="020B0604020202020204" pitchFamily="34" charset="0"/>
              </a:rPr>
              <a:t>“Estaban desnudos”: </a:t>
            </a:r>
            <a:r>
              <a:rPr lang="es-ES" altLang="es-ES" dirty="0">
                <a:cs typeface="Arial" panose="020B0604020202020204" pitchFamily="34" charset="0"/>
              </a:rPr>
              <a:t>Actitud interior, inocencia, mirarse a los ojos de manera transparente.</a:t>
            </a:r>
            <a:endParaRPr lang="es-ES" altLang="es-ES" b="1" dirty="0">
              <a:latin typeface="+mj-lt"/>
            </a:endParaRPr>
          </a:p>
        </p:txBody>
      </p:sp>
      <p:pic>
        <p:nvPicPr>
          <p:cNvPr id="23555" name="Imagen 2">
            <a:extLst>
              <a:ext uri="{FF2B5EF4-FFF2-40B4-BE49-F238E27FC236}">
                <a16:creationId xmlns:a16="http://schemas.microsoft.com/office/drawing/2014/main" id="{C67570F4-6BB8-4F84-9ECF-1F8FDDBDD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955189"/>
            <a:ext cx="3448050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7" name="Text Box 5">
            <a:extLst>
              <a:ext uri="{FF2B5EF4-FFF2-40B4-BE49-F238E27FC236}">
                <a16:creationId xmlns:a16="http://schemas.microsoft.com/office/drawing/2014/main" id="{9D35991A-D1B2-438E-801E-EA38721B14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198" y="188640"/>
            <a:ext cx="8856984" cy="1631216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s-ES" sz="32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¡La humanidad no acepta sus limitaciones, quiere ser como Dios!</a:t>
            </a:r>
          </a:p>
          <a:p>
            <a:pPr algn="ctr">
              <a:defRPr/>
            </a:pPr>
            <a:r>
              <a:rPr lang="es-E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Gén</a:t>
            </a:r>
            <a:r>
              <a:rPr lang="es-E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 3</a:t>
            </a:r>
          </a:p>
        </p:txBody>
      </p:sp>
      <p:sp>
        <p:nvSpPr>
          <p:cNvPr id="23559" name="Text Box 7">
            <a:extLst>
              <a:ext uri="{FF2B5EF4-FFF2-40B4-BE49-F238E27FC236}">
                <a16:creationId xmlns:a16="http://schemas.microsoft.com/office/drawing/2014/main" id="{E26DBF4A-CFE0-4CAE-99AF-D817125B27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96876" y="1700213"/>
            <a:ext cx="6340475" cy="497059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lvl="1" indent="0" eaLnBrk="1" hangingPunct="1">
              <a:spcBef>
                <a:spcPct val="50000"/>
              </a:spcBef>
              <a:defRPr/>
            </a:pPr>
            <a:r>
              <a:rPr lang="es-ES" altLang="es-ES" sz="2000" b="1" dirty="0">
                <a:cs typeface="Arial" panose="020B0604020202020204" pitchFamily="34" charset="0"/>
              </a:rPr>
              <a:t>Comprendamos los símbolos: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ü"/>
              <a:defRPr/>
            </a:pPr>
            <a:r>
              <a:rPr lang="es-ES" altLang="es-ES" b="1" dirty="0">
                <a:cs typeface="Arial" panose="020B0604020202020204" pitchFamily="34" charset="0"/>
              </a:rPr>
              <a:t>La serpiente: </a:t>
            </a:r>
          </a:p>
          <a:p>
            <a:pPr lvl="2" eaLnBrk="1" hangingPunct="1">
              <a:spcBef>
                <a:spcPct val="50000"/>
              </a:spcBef>
              <a:buFont typeface="+mj-lt"/>
              <a:buAutoNum type="arabicPeriod"/>
              <a:defRPr/>
            </a:pPr>
            <a:r>
              <a:rPr lang="es-ES" altLang="es-ES" dirty="0">
                <a:cs typeface="Arial" panose="020B0604020202020204" pitchFamily="34" charset="0"/>
              </a:rPr>
              <a:t>Inclinación al mal.</a:t>
            </a:r>
          </a:p>
          <a:p>
            <a:pPr lvl="2" eaLnBrk="1" hangingPunct="1">
              <a:spcBef>
                <a:spcPct val="50000"/>
              </a:spcBef>
              <a:buFont typeface="+mj-lt"/>
              <a:buAutoNum type="arabicPeriod"/>
              <a:defRPr/>
            </a:pPr>
            <a:r>
              <a:rPr lang="es-ES" altLang="es-ES" dirty="0">
                <a:cs typeface="Arial" panose="020B0604020202020204" pitchFamily="34" charset="0"/>
              </a:rPr>
              <a:t>Sabiduría de los faraones.</a:t>
            </a:r>
          </a:p>
          <a:p>
            <a:pPr lvl="2" eaLnBrk="1" hangingPunct="1">
              <a:spcBef>
                <a:spcPct val="50000"/>
              </a:spcBef>
              <a:buFont typeface="+mj-lt"/>
              <a:buAutoNum type="arabicPeriod"/>
              <a:defRPr/>
            </a:pPr>
            <a:r>
              <a:rPr lang="es-ES" altLang="es-ES" dirty="0">
                <a:cs typeface="Arial" panose="020B0604020202020204" pitchFamily="34" charset="0"/>
              </a:rPr>
              <a:t>Fertilidad para los cananeos.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ü"/>
              <a:defRPr/>
            </a:pPr>
            <a:r>
              <a:rPr lang="es-ES" altLang="es-ES" b="1" dirty="0">
                <a:cs typeface="Arial" panose="020B0604020202020204" pitchFamily="34" charset="0"/>
              </a:rPr>
              <a:t>El Árbol: </a:t>
            </a:r>
          </a:p>
          <a:p>
            <a:pPr lvl="2" eaLnBrk="1" hangingPunct="1">
              <a:spcBef>
                <a:spcPct val="50000"/>
              </a:spcBef>
              <a:buFont typeface="+mj-lt"/>
              <a:buAutoNum type="arabicPeriod"/>
              <a:defRPr/>
            </a:pPr>
            <a:r>
              <a:rPr lang="es-ES" altLang="es-ES" dirty="0">
                <a:cs typeface="Arial" panose="020B0604020202020204" pitchFamily="34" charset="0"/>
              </a:rPr>
              <a:t>Proyecto de Dios.</a:t>
            </a:r>
          </a:p>
          <a:p>
            <a:pPr lvl="2" eaLnBrk="1" hangingPunct="1">
              <a:spcBef>
                <a:spcPct val="50000"/>
              </a:spcBef>
              <a:buFont typeface="+mj-lt"/>
              <a:buAutoNum type="arabicPeriod"/>
              <a:defRPr/>
            </a:pPr>
            <a:r>
              <a:rPr lang="es-ES" altLang="es-ES" dirty="0">
                <a:cs typeface="Arial" panose="020B0604020202020204" pitchFamily="34" charset="0"/>
              </a:rPr>
              <a:t>Autoconciencia, limitación del ser humano.</a:t>
            </a:r>
          </a:p>
          <a:p>
            <a:pPr lvl="2" eaLnBrk="1" hangingPunct="1">
              <a:spcBef>
                <a:spcPct val="50000"/>
              </a:spcBef>
              <a:buFont typeface="+mj-lt"/>
              <a:buAutoNum type="arabicPeriod"/>
              <a:defRPr/>
            </a:pPr>
            <a:r>
              <a:rPr lang="es-ES" altLang="es-ES" dirty="0">
                <a:cs typeface="Arial" panose="020B0604020202020204" pitchFamily="34" charset="0"/>
              </a:rPr>
              <a:t>No a la autosuficiencia.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ü"/>
              <a:defRPr/>
            </a:pPr>
            <a:r>
              <a:rPr lang="es-ES" altLang="es-ES" b="1" dirty="0">
                <a:cs typeface="Arial" panose="020B0604020202020204" pitchFamily="34" charset="0"/>
              </a:rPr>
              <a:t>Pecado: </a:t>
            </a:r>
            <a:r>
              <a:rPr lang="es-ES" altLang="es-ES" dirty="0">
                <a:cs typeface="Arial" panose="020B0604020202020204" pitchFamily="34" charset="0"/>
              </a:rPr>
              <a:t>Romper con el Proyecto de Dios.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ü"/>
              <a:defRPr/>
            </a:pPr>
            <a:r>
              <a:rPr lang="es-ES" altLang="es-ES" b="1" dirty="0">
                <a:cs typeface="Arial" panose="020B0604020202020204" pitchFamily="34" charset="0"/>
              </a:rPr>
              <a:t>Adán: </a:t>
            </a:r>
            <a:r>
              <a:rPr lang="es-ES" altLang="es-ES" dirty="0">
                <a:cs typeface="Arial" panose="020B0604020202020204" pitchFamily="34" charset="0"/>
              </a:rPr>
              <a:t>Todos los seres humanos.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ü"/>
              <a:defRPr/>
            </a:pPr>
            <a:r>
              <a:rPr lang="es-ES" altLang="es-ES" b="1" dirty="0">
                <a:cs typeface="Arial" panose="020B0604020202020204" pitchFamily="34" charset="0"/>
              </a:rPr>
              <a:t>Eva: </a:t>
            </a:r>
            <a:r>
              <a:rPr lang="es-ES" altLang="es-ES" dirty="0">
                <a:cs typeface="Arial" panose="020B0604020202020204" pitchFamily="34" charset="0"/>
              </a:rPr>
              <a:t>Todas las mujeres, fuente de vida. Comunidad.</a:t>
            </a:r>
            <a:endParaRPr lang="es-ES" altLang="es-ES" b="1" dirty="0">
              <a:latin typeface="+mj-lt"/>
            </a:endParaRPr>
          </a:p>
        </p:txBody>
      </p:sp>
      <p:pic>
        <p:nvPicPr>
          <p:cNvPr id="24580" name="Imagen 2">
            <a:extLst>
              <a:ext uri="{FF2B5EF4-FFF2-40B4-BE49-F238E27FC236}">
                <a16:creationId xmlns:a16="http://schemas.microsoft.com/office/drawing/2014/main" id="{D4CAEEFC-E7CD-483A-9E29-16BDE39A5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599" y="1855951"/>
            <a:ext cx="2517006" cy="374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7" name="Text Box 5">
            <a:extLst>
              <a:ext uri="{FF2B5EF4-FFF2-40B4-BE49-F238E27FC236}">
                <a16:creationId xmlns:a16="http://schemas.microsoft.com/office/drawing/2014/main" id="{FB393965-4BA7-4D63-83C3-32BA57C70C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508" y="468674"/>
            <a:ext cx="8856984" cy="113877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s-ES" sz="32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¡Dos hermanos iguales y distintos!</a:t>
            </a:r>
          </a:p>
          <a:p>
            <a:pPr algn="ctr">
              <a:defRPr/>
            </a:pPr>
            <a:r>
              <a:rPr lang="es-E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Gén</a:t>
            </a:r>
            <a:r>
              <a:rPr lang="es-E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 4</a:t>
            </a:r>
          </a:p>
        </p:txBody>
      </p:sp>
      <p:sp>
        <p:nvSpPr>
          <p:cNvPr id="23559" name="Text Box 7">
            <a:extLst>
              <a:ext uri="{FF2B5EF4-FFF2-40B4-BE49-F238E27FC236}">
                <a16:creationId xmlns:a16="http://schemas.microsoft.com/office/drawing/2014/main" id="{EFA02316-D2A2-4947-B4D7-20A55BDF97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844675"/>
            <a:ext cx="5040313" cy="481670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lvl="1" indent="0" eaLnBrk="1" hangingPunct="1">
              <a:spcBef>
                <a:spcPct val="50000"/>
              </a:spcBef>
              <a:defRPr/>
            </a:pPr>
            <a:r>
              <a:rPr lang="es-ES" altLang="es-ES" sz="2000" b="1" dirty="0">
                <a:cs typeface="Arial" panose="020B0604020202020204" pitchFamily="34" charset="0"/>
              </a:rPr>
              <a:t>Comprendamos los símbolos: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ü"/>
              <a:defRPr/>
            </a:pPr>
            <a:r>
              <a:rPr lang="es-ES" altLang="es-ES" sz="2000" b="1" dirty="0">
                <a:cs typeface="Arial" panose="020B0604020202020204" pitchFamily="34" charset="0"/>
              </a:rPr>
              <a:t>Los nombres: </a:t>
            </a:r>
          </a:p>
          <a:p>
            <a:pPr lvl="2" eaLnBrk="1" hangingPunct="1">
              <a:spcBef>
                <a:spcPct val="50000"/>
              </a:spcBef>
              <a:buFont typeface="+mj-lt"/>
              <a:buAutoNum type="arabicPeriod"/>
              <a:defRPr/>
            </a:pPr>
            <a:r>
              <a:rPr lang="es-ES" altLang="es-ES" sz="2000" b="1" dirty="0">
                <a:cs typeface="Arial" panose="020B0604020202020204" pitchFamily="34" charset="0"/>
              </a:rPr>
              <a:t>Caín: </a:t>
            </a:r>
            <a:r>
              <a:rPr lang="es-ES" altLang="es-ES" sz="2000" dirty="0">
                <a:cs typeface="Arial" panose="020B0604020202020204" pitchFamily="34" charset="0"/>
              </a:rPr>
              <a:t>Adquirido por Dios, establecido (Fuerte).</a:t>
            </a:r>
          </a:p>
          <a:p>
            <a:pPr lvl="2" eaLnBrk="1" hangingPunct="1">
              <a:spcBef>
                <a:spcPct val="50000"/>
              </a:spcBef>
              <a:buFont typeface="+mj-lt"/>
              <a:buAutoNum type="arabicPeriod"/>
              <a:defRPr/>
            </a:pPr>
            <a:r>
              <a:rPr lang="es-ES" altLang="es-ES" sz="2000" b="1" dirty="0">
                <a:cs typeface="Arial" panose="020B0604020202020204" pitchFamily="34" charset="0"/>
              </a:rPr>
              <a:t>Abel: </a:t>
            </a:r>
            <a:r>
              <a:rPr lang="es-ES" altLang="es-ES" sz="2000" dirty="0">
                <a:cs typeface="Arial" panose="020B0604020202020204" pitchFamily="34" charset="0"/>
              </a:rPr>
              <a:t>Soplo, fragilidad (Débil).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ü"/>
              <a:defRPr/>
            </a:pPr>
            <a:r>
              <a:rPr lang="es-ES" altLang="es-ES" sz="2000" b="1" dirty="0">
                <a:cs typeface="Arial" panose="020B0604020202020204" pitchFamily="34" charset="0"/>
              </a:rPr>
              <a:t>Los oficios: </a:t>
            </a:r>
          </a:p>
          <a:p>
            <a:pPr lvl="2" eaLnBrk="1" hangingPunct="1">
              <a:spcBef>
                <a:spcPct val="50000"/>
              </a:spcBef>
              <a:buFont typeface="+mj-lt"/>
              <a:buAutoNum type="arabicPeriod"/>
              <a:defRPr/>
            </a:pPr>
            <a:r>
              <a:rPr lang="es-ES" altLang="es-ES" sz="2000" b="1" dirty="0">
                <a:cs typeface="Arial" panose="020B0604020202020204" pitchFamily="34" charset="0"/>
              </a:rPr>
              <a:t>Caín agricultor: </a:t>
            </a:r>
            <a:r>
              <a:rPr lang="es-ES" altLang="es-ES" sz="2000" dirty="0">
                <a:cs typeface="Arial" panose="020B0604020202020204" pitchFamily="34" charset="0"/>
              </a:rPr>
              <a:t>Seguro, estable.</a:t>
            </a:r>
          </a:p>
          <a:p>
            <a:pPr lvl="2" eaLnBrk="1" hangingPunct="1">
              <a:spcBef>
                <a:spcPct val="50000"/>
              </a:spcBef>
              <a:buFont typeface="+mj-lt"/>
              <a:buAutoNum type="arabicPeriod"/>
              <a:defRPr/>
            </a:pPr>
            <a:r>
              <a:rPr lang="es-ES" altLang="es-ES" sz="2000" b="1" dirty="0">
                <a:cs typeface="Arial" panose="020B0604020202020204" pitchFamily="34" charset="0"/>
              </a:rPr>
              <a:t>Abel pastor: </a:t>
            </a:r>
            <a:r>
              <a:rPr lang="es-ES" altLang="es-ES" sz="2000" dirty="0">
                <a:cs typeface="Arial" panose="020B0604020202020204" pitchFamily="34" charset="0"/>
              </a:rPr>
              <a:t>Vive al día en la inseguridad, migra de un lugar a otro.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ü"/>
              <a:defRPr/>
            </a:pPr>
            <a:endParaRPr lang="es-ES" altLang="es-ES" dirty="0">
              <a:cs typeface="Arial" panose="020B0604020202020204" pitchFamily="34" charset="0"/>
            </a:endParaRPr>
          </a:p>
        </p:txBody>
      </p:sp>
      <p:pic>
        <p:nvPicPr>
          <p:cNvPr id="25604" name="Imagen 2">
            <a:extLst>
              <a:ext uri="{FF2B5EF4-FFF2-40B4-BE49-F238E27FC236}">
                <a16:creationId xmlns:a16="http://schemas.microsoft.com/office/drawing/2014/main" id="{CDDC8632-88C1-46DB-B52E-24BFD7876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933575"/>
            <a:ext cx="3444875" cy="331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7" name="Text Box 5">
            <a:extLst>
              <a:ext uri="{FF2B5EF4-FFF2-40B4-BE49-F238E27FC236}">
                <a16:creationId xmlns:a16="http://schemas.microsoft.com/office/drawing/2014/main" id="{FF388836-EB71-430F-AD01-E27A295F4E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198" y="188640"/>
            <a:ext cx="8856984" cy="113877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s-ES" sz="32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¡Dos hermanos iguales y distintos!</a:t>
            </a:r>
          </a:p>
          <a:p>
            <a:pPr algn="ctr">
              <a:defRPr/>
            </a:pPr>
            <a:r>
              <a:rPr lang="es-E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Gén</a:t>
            </a:r>
            <a:r>
              <a:rPr lang="es-E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 4</a:t>
            </a:r>
          </a:p>
        </p:txBody>
      </p:sp>
      <p:sp>
        <p:nvSpPr>
          <p:cNvPr id="23559" name="Text Box 7">
            <a:extLst>
              <a:ext uri="{FF2B5EF4-FFF2-40B4-BE49-F238E27FC236}">
                <a16:creationId xmlns:a16="http://schemas.microsoft.com/office/drawing/2014/main" id="{61A83713-A672-4E34-B5FF-4B443CFE42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38" y="1844675"/>
            <a:ext cx="5226050" cy="4385816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ü"/>
              <a:defRPr/>
            </a:pPr>
            <a:r>
              <a:rPr lang="es-ES" altLang="es-ES" b="1" dirty="0">
                <a:cs typeface="Arial" panose="020B0604020202020204" pitchFamily="34" charset="0"/>
              </a:rPr>
              <a:t>Las ofrendas: </a:t>
            </a:r>
          </a:p>
          <a:p>
            <a:pPr lvl="2" eaLnBrk="1" hangingPunct="1">
              <a:spcBef>
                <a:spcPct val="50000"/>
              </a:spcBef>
              <a:buFont typeface="+mj-lt"/>
              <a:buAutoNum type="arabicPeriod"/>
              <a:defRPr/>
            </a:pPr>
            <a:r>
              <a:rPr lang="es-ES" altLang="es-ES" b="1" dirty="0">
                <a:cs typeface="Arial" panose="020B0604020202020204" pitchFamily="34" charset="0"/>
              </a:rPr>
              <a:t>Caín</a:t>
            </a:r>
            <a:r>
              <a:rPr lang="es-ES" altLang="es-ES" dirty="0">
                <a:cs typeface="Arial" panose="020B0604020202020204" pitchFamily="34" charset="0"/>
              </a:rPr>
              <a:t>: ofrece los frutos de la tierra.</a:t>
            </a:r>
          </a:p>
          <a:p>
            <a:pPr lvl="2" eaLnBrk="1" hangingPunct="1">
              <a:spcBef>
                <a:spcPct val="50000"/>
              </a:spcBef>
              <a:buFont typeface="+mj-lt"/>
              <a:buAutoNum type="arabicPeriod"/>
              <a:defRPr/>
            </a:pPr>
            <a:r>
              <a:rPr lang="es-ES" altLang="es-ES" b="1" dirty="0">
                <a:cs typeface="Arial" panose="020B0604020202020204" pitchFamily="34" charset="0"/>
              </a:rPr>
              <a:t>Abel: </a:t>
            </a:r>
            <a:r>
              <a:rPr lang="es-ES" altLang="es-ES" dirty="0">
                <a:cs typeface="Arial" panose="020B0604020202020204" pitchFamily="34" charset="0"/>
              </a:rPr>
              <a:t>ofrece los primeros animales nacidos de su rebaño.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ü"/>
              <a:defRPr/>
            </a:pPr>
            <a:r>
              <a:rPr lang="es-ES" altLang="es-ES" b="1" dirty="0">
                <a:cs typeface="Arial" panose="020B0604020202020204" pitchFamily="34" charset="0"/>
              </a:rPr>
              <a:t>La preferencia de Dios: </a:t>
            </a:r>
          </a:p>
          <a:p>
            <a:pPr marL="457200" lvl="1" indent="0" eaLnBrk="1" hangingPunct="1">
              <a:spcBef>
                <a:spcPct val="50000"/>
              </a:spcBef>
              <a:defRPr/>
            </a:pPr>
            <a:r>
              <a:rPr lang="es-ES" altLang="es-ES" b="1" dirty="0">
                <a:cs typeface="Arial" panose="020B0604020202020204" pitchFamily="34" charset="0"/>
              </a:rPr>
              <a:t>	</a:t>
            </a:r>
            <a:r>
              <a:rPr lang="es-ES" altLang="es-ES" dirty="0">
                <a:cs typeface="Arial" panose="020B0604020202020204" pitchFamily="34" charset="0"/>
              </a:rPr>
              <a:t>Dios escoge la ofrenda de Abel, porque  </a:t>
            </a:r>
          </a:p>
          <a:p>
            <a:pPr marL="457200" lvl="1" indent="0" eaLnBrk="1" hangingPunct="1">
              <a:spcBef>
                <a:spcPct val="50000"/>
              </a:spcBef>
              <a:defRPr/>
            </a:pPr>
            <a:r>
              <a:rPr lang="es-ES" altLang="es-ES" dirty="0">
                <a:cs typeface="Arial" panose="020B0604020202020204" pitchFamily="34" charset="0"/>
              </a:rPr>
              <a:t>       es más frágil.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ü"/>
              <a:defRPr/>
            </a:pPr>
            <a:r>
              <a:rPr lang="es-ES" altLang="es-ES" b="1" dirty="0">
                <a:cs typeface="Arial" panose="020B0604020202020204" pitchFamily="34" charset="0"/>
              </a:rPr>
              <a:t>Reacciones ante la preferencia:</a:t>
            </a:r>
          </a:p>
          <a:p>
            <a:pPr lvl="2" eaLnBrk="1" hangingPunct="1">
              <a:spcBef>
                <a:spcPct val="50000"/>
              </a:spcBef>
              <a:buFont typeface="+mj-lt"/>
              <a:buAutoNum type="arabicPeriod"/>
              <a:defRPr/>
            </a:pPr>
            <a:r>
              <a:rPr lang="es-ES" altLang="es-ES" dirty="0">
                <a:cs typeface="Arial" panose="020B0604020202020204" pitchFamily="34" charset="0"/>
              </a:rPr>
              <a:t>Solidaridad.</a:t>
            </a:r>
          </a:p>
          <a:p>
            <a:pPr lvl="2" eaLnBrk="1" hangingPunct="1">
              <a:spcBef>
                <a:spcPct val="50000"/>
              </a:spcBef>
              <a:buFont typeface="+mj-lt"/>
              <a:buAutoNum type="arabicPeriod"/>
              <a:defRPr/>
            </a:pPr>
            <a:r>
              <a:rPr lang="es-ES" altLang="es-ES" dirty="0">
                <a:cs typeface="Arial" panose="020B0604020202020204" pitchFamily="34" charset="0"/>
              </a:rPr>
              <a:t>Indiferencia.</a:t>
            </a:r>
            <a:endParaRPr lang="es-ES" altLang="es-ES" b="1" dirty="0">
              <a:latin typeface="+mj-lt"/>
            </a:endParaRPr>
          </a:p>
          <a:p>
            <a:pPr lvl="2" eaLnBrk="1" hangingPunct="1">
              <a:spcBef>
                <a:spcPct val="50000"/>
              </a:spcBef>
              <a:buFont typeface="+mj-lt"/>
              <a:buAutoNum type="arabicPeriod"/>
              <a:defRPr/>
            </a:pPr>
            <a:r>
              <a:rPr lang="es-ES" altLang="es-ES" dirty="0">
                <a:latin typeface="+mj-lt"/>
                <a:cs typeface="Arial" panose="020B0604020202020204" pitchFamily="34" charset="0"/>
              </a:rPr>
              <a:t>Eliminar.</a:t>
            </a:r>
            <a:endParaRPr lang="es-ES" altLang="es-ES" dirty="0">
              <a:cs typeface="Arial" panose="020B0604020202020204" pitchFamily="34" charset="0"/>
            </a:endParaRPr>
          </a:p>
        </p:txBody>
      </p:sp>
      <p:pic>
        <p:nvPicPr>
          <p:cNvPr id="26628" name="Imagen 2">
            <a:extLst>
              <a:ext uri="{FF2B5EF4-FFF2-40B4-BE49-F238E27FC236}">
                <a16:creationId xmlns:a16="http://schemas.microsoft.com/office/drawing/2014/main" id="{AA6C855D-B57D-42C2-933F-FE8CDF0A3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2133600"/>
            <a:ext cx="3287712" cy="338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Imagen 2">
            <a:extLst>
              <a:ext uri="{FF2B5EF4-FFF2-40B4-BE49-F238E27FC236}">
                <a16:creationId xmlns:a16="http://schemas.microsoft.com/office/drawing/2014/main" id="{C1D2D739-DE57-49E5-9EDF-ECBE04D1C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268413"/>
            <a:ext cx="8280400" cy="546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Rectangle 4">
            <a:extLst>
              <a:ext uri="{FF2B5EF4-FFF2-40B4-BE49-F238E27FC236}">
                <a16:creationId xmlns:a16="http://schemas.microsoft.com/office/drawing/2014/main" id="{C04EE3BD-7328-42AA-BE08-4E7534B4FD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152400"/>
            <a:ext cx="3962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C" altLang="es-ES" sz="6000" b="1">
                <a:solidFill>
                  <a:schemeClr val="tx2"/>
                </a:solidFill>
                <a:latin typeface="Viner Hand ITC" panose="03070502030502020203" pitchFamily="66" charset="0"/>
              </a:rPr>
              <a:t>Síntesis</a:t>
            </a:r>
            <a:endParaRPr lang="es-ES" altLang="es-ES" sz="6000" b="1">
              <a:solidFill>
                <a:schemeClr val="tx2"/>
              </a:solidFill>
              <a:latin typeface="Viner Hand ITC" panose="03070502030502020203" pitchFamily="66" charset="0"/>
            </a:endParaRPr>
          </a:p>
        </p:txBody>
      </p:sp>
    </p:spTree>
  </p:cSld>
  <p:clrMapOvr>
    <a:masterClrMapping/>
  </p:clrMapOvr>
  <p:transition spd="med">
    <p:rand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4">
            <a:extLst>
              <a:ext uri="{FF2B5EF4-FFF2-40B4-BE49-F238E27FC236}">
                <a16:creationId xmlns:a16="http://schemas.microsoft.com/office/drawing/2014/main" id="{5EB3EF12-E2E8-4788-A753-271F7B0DF0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152400"/>
            <a:ext cx="3962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C" altLang="es-ES" sz="6000" b="1">
                <a:solidFill>
                  <a:schemeClr val="tx2"/>
                </a:solidFill>
                <a:latin typeface="Viner Hand ITC" panose="03070502030502020203" pitchFamily="66" charset="0"/>
              </a:rPr>
              <a:t>Tema 5</a:t>
            </a:r>
            <a:endParaRPr lang="es-ES" altLang="es-ES" sz="6000" b="1">
              <a:solidFill>
                <a:schemeClr val="tx2"/>
              </a:solidFill>
              <a:latin typeface="Viner Hand ITC" panose="03070502030502020203" pitchFamily="66" charset="0"/>
            </a:endParaRPr>
          </a:p>
        </p:txBody>
      </p:sp>
      <p:sp>
        <p:nvSpPr>
          <p:cNvPr id="28675" name="WordArt 5">
            <a:extLst>
              <a:ext uri="{FF2B5EF4-FFF2-40B4-BE49-F238E27FC236}">
                <a16:creationId xmlns:a16="http://schemas.microsoft.com/office/drawing/2014/main" id="{B5F91190-7D91-4B7C-928E-79666844F7E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44575" y="1196975"/>
            <a:ext cx="6696075" cy="1152525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69588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007020202" pitchFamily="82" charset="0"/>
              </a:rPr>
              <a:t>Génesis 5 - 11 Paso a Paso</a:t>
            </a:r>
          </a:p>
        </p:txBody>
      </p:sp>
      <p:pic>
        <p:nvPicPr>
          <p:cNvPr id="28676" name="Imagen 2">
            <a:extLst>
              <a:ext uri="{FF2B5EF4-FFF2-40B4-BE49-F238E27FC236}">
                <a16:creationId xmlns:a16="http://schemas.microsoft.com/office/drawing/2014/main" id="{AC10E57E-C4EF-4E16-BAF1-649F3E8DE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2349500"/>
            <a:ext cx="2243138" cy="194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Imagen 4">
            <a:extLst>
              <a:ext uri="{FF2B5EF4-FFF2-40B4-BE49-F238E27FC236}">
                <a16:creationId xmlns:a16="http://schemas.microsoft.com/office/drawing/2014/main" id="{782FFAD5-DADD-4E09-9BB1-3E68D0AB9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4659313"/>
            <a:ext cx="2243138" cy="181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Imagen 6">
            <a:extLst>
              <a:ext uri="{FF2B5EF4-FFF2-40B4-BE49-F238E27FC236}">
                <a16:creationId xmlns:a16="http://schemas.microsoft.com/office/drawing/2014/main" id="{5FDD74B4-0C83-4AA2-998D-1681BCB1A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4692650"/>
            <a:ext cx="1971675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Imagen 2">
            <a:extLst>
              <a:ext uri="{FF2B5EF4-FFF2-40B4-BE49-F238E27FC236}">
                <a16:creationId xmlns:a16="http://schemas.microsoft.com/office/drawing/2014/main" id="{17E9C49F-C172-43CF-BE62-BF270EE931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2373313"/>
            <a:ext cx="1971675" cy="190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7" name="Text Box 5">
            <a:extLst>
              <a:ext uri="{FF2B5EF4-FFF2-40B4-BE49-F238E27FC236}">
                <a16:creationId xmlns:a16="http://schemas.microsoft.com/office/drawing/2014/main" id="{5870E14E-5902-4C60-B913-9AEBA0424E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198" y="188640"/>
            <a:ext cx="8856984" cy="113877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s-ES" sz="32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¡La identidad de los pueblos!</a:t>
            </a:r>
          </a:p>
          <a:p>
            <a:pPr algn="ctr">
              <a:defRPr/>
            </a:pPr>
            <a:r>
              <a:rPr lang="es-E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Gén</a:t>
            </a:r>
            <a:r>
              <a:rPr lang="es-E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 5</a:t>
            </a:r>
          </a:p>
        </p:txBody>
      </p:sp>
      <p:pic>
        <p:nvPicPr>
          <p:cNvPr id="29699" name="Imagen 2">
            <a:extLst>
              <a:ext uri="{FF2B5EF4-FFF2-40B4-BE49-F238E27FC236}">
                <a16:creationId xmlns:a16="http://schemas.microsoft.com/office/drawing/2014/main" id="{6563381F-3212-4946-B3C9-6A5D471630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839" y="1988477"/>
            <a:ext cx="2402536" cy="3096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7">
            <a:extLst>
              <a:ext uri="{FF2B5EF4-FFF2-40B4-BE49-F238E27FC236}">
                <a16:creationId xmlns:a16="http://schemas.microsoft.com/office/drawing/2014/main" id="{EC90724D-B960-45FE-8A91-1E969889B7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52536" y="1411535"/>
            <a:ext cx="6199362" cy="483209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lvl="1" indent="0" eaLnBrk="1" hangingPunct="1">
              <a:spcBef>
                <a:spcPct val="50000"/>
              </a:spcBef>
              <a:defRPr/>
            </a:pPr>
            <a:r>
              <a:rPr lang="es-ES" altLang="es-ES" sz="2000" b="1" dirty="0">
                <a:cs typeface="Arial" panose="020B0604020202020204" pitchFamily="34" charset="0"/>
              </a:rPr>
              <a:t>Comprendamos los símbolos: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ü"/>
              <a:defRPr/>
            </a:pPr>
            <a:r>
              <a:rPr lang="es-ES" altLang="es-ES" b="1" dirty="0">
                <a:cs typeface="Arial" panose="020B0604020202020204" pitchFamily="34" charset="0"/>
              </a:rPr>
              <a:t>Los nombres: </a:t>
            </a:r>
          </a:p>
          <a:p>
            <a:pPr lvl="2" eaLnBrk="1" hangingPunct="1">
              <a:spcBef>
                <a:spcPct val="50000"/>
              </a:spcBef>
              <a:buFont typeface="+mj-lt"/>
              <a:buAutoNum type="arabicPeriod"/>
              <a:defRPr/>
            </a:pPr>
            <a:r>
              <a:rPr lang="es-ES" altLang="es-ES" dirty="0">
                <a:cs typeface="Arial" panose="020B0604020202020204" pitchFamily="34" charset="0"/>
              </a:rPr>
              <a:t>Probablemente responden a padres fundadores de los clanes.</a:t>
            </a:r>
          </a:p>
          <a:p>
            <a:pPr lvl="2" eaLnBrk="1" hangingPunct="1">
              <a:spcBef>
                <a:spcPct val="50000"/>
              </a:spcBef>
              <a:buFont typeface="+mj-lt"/>
              <a:buAutoNum type="arabicPeriod"/>
              <a:defRPr/>
            </a:pPr>
            <a:r>
              <a:rPr lang="es-ES" altLang="es-ES" dirty="0">
                <a:cs typeface="Arial" panose="020B0604020202020204" pitchFamily="34" charset="0"/>
              </a:rPr>
              <a:t>Construyen diez generaciones de Adán hasta Noé. Símbolo de la Antigua humanidad. </a:t>
            </a:r>
          </a:p>
          <a:p>
            <a:pPr lvl="2" eaLnBrk="1" hangingPunct="1">
              <a:spcBef>
                <a:spcPct val="50000"/>
              </a:spcBef>
              <a:buFont typeface="+mj-lt"/>
              <a:buAutoNum type="arabicPeriod"/>
              <a:defRPr/>
            </a:pPr>
            <a:r>
              <a:rPr lang="es-ES" altLang="es-ES" dirty="0">
                <a:cs typeface="Arial" panose="020B0604020202020204" pitchFamily="34" charset="0"/>
              </a:rPr>
              <a:t>Otras diez generaciones de </a:t>
            </a:r>
            <a:r>
              <a:rPr lang="es-ES" altLang="es-ES" dirty="0" err="1">
                <a:cs typeface="Arial" panose="020B0604020202020204" pitchFamily="34" charset="0"/>
              </a:rPr>
              <a:t>Sem</a:t>
            </a:r>
            <a:r>
              <a:rPr lang="es-ES" altLang="es-ES" dirty="0">
                <a:cs typeface="Arial" panose="020B0604020202020204" pitchFamily="34" charset="0"/>
              </a:rPr>
              <a:t> a </a:t>
            </a:r>
            <a:r>
              <a:rPr lang="es-ES" altLang="es-ES" dirty="0" err="1">
                <a:cs typeface="Arial" panose="020B0604020202020204" pitchFamily="34" charset="0"/>
              </a:rPr>
              <a:t>Abrán</a:t>
            </a:r>
            <a:r>
              <a:rPr lang="es-ES" altLang="es-ES" dirty="0">
                <a:cs typeface="Arial" panose="020B0604020202020204" pitchFamily="34" charset="0"/>
              </a:rPr>
              <a:t>. Símbolo de la Nueva Humanidad.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ü"/>
              <a:defRPr/>
            </a:pPr>
            <a:r>
              <a:rPr lang="es-ES" altLang="es-ES" b="1" dirty="0">
                <a:cs typeface="Arial" panose="020B0604020202020204" pitchFamily="34" charset="0"/>
              </a:rPr>
              <a:t>La edad de los patriarcas: </a:t>
            </a:r>
          </a:p>
          <a:p>
            <a:pPr lvl="2" eaLnBrk="1" hangingPunct="1">
              <a:spcBef>
                <a:spcPct val="50000"/>
              </a:spcBef>
              <a:buFont typeface="+mj-lt"/>
              <a:buAutoNum type="arabicPeriod"/>
              <a:defRPr/>
            </a:pPr>
            <a:r>
              <a:rPr lang="es-ES" altLang="es-ES" b="1" dirty="0">
                <a:cs typeface="Arial" panose="020B0604020202020204" pitchFamily="34" charset="0"/>
              </a:rPr>
              <a:t>No es histórica: </a:t>
            </a:r>
            <a:r>
              <a:rPr lang="es-ES" altLang="es-ES" dirty="0">
                <a:cs typeface="Arial" panose="020B0604020202020204" pitchFamily="34" charset="0"/>
              </a:rPr>
              <a:t>Expresan bendición de Dios.</a:t>
            </a:r>
          </a:p>
          <a:p>
            <a:pPr lvl="2" eaLnBrk="1" hangingPunct="1">
              <a:spcBef>
                <a:spcPct val="50000"/>
              </a:spcBef>
              <a:buFont typeface="+mj-lt"/>
              <a:buAutoNum type="arabicPeriod"/>
              <a:defRPr/>
            </a:pPr>
            <a:r>
              <a:rPr lang="es-ES" altLang="es-ES" b="1" dirty="0">
                <a:cs typeface="Arial" panose="020B0604020202020204" pitchFamily="34" charset="0"/>
              </a:rPr>
              <a:t>Enoc 365 años: </a:t>
            </a:r>
            <a:r>
              <a:rPr lang="es-ES" altLang="es-ES" dirty="0">
                <a:cs typeface="Arial" panose="020B0604020202020204" pitchFamily="34" charset="0"/>
              </a:rPr>
              <a:t>Séptimo en la lista. Perfecto. </a:t>
            </a:r>
          </a:p>
          <a:p>
            <a:pPr lvl="2" eaLnBrk="1" hangingPunct="1">
              <a:spcBef>
                <a:spcPct val="50000"/>
              </a:spcBef>
              <a:buFont typeface="+mj-lt"/>
              <a:buAutoNum type="arabicPeriod"/>
              <a:defRPr/>
            </a:pPr>
            <a:r>
              <a:rPr lang="es-ES" altLang="es-ES" b="1" dirty="0">
                <a:cs typeface="Arial" panose="020B0604020202020204" pitchFamily="34" charset="0"/>
              </a:rPr>
              <a:t>Matusalén 969 años: </a:t>
            </a:r>
            <a:r>
              <a:rPr lang="es-ES" altLang="es-ES" dirty="0">
                <a:cs typeface="Arial" panose="020B0604020202020204" pitchFamily="34" charset="0"/>
              </a:rPr>
              <a:t>Sólo Dios vive 1,000 años</a:t>
            </a:r>
          </a:p>
        </p:txBody>
      </p:sp>
    </p:spTree>
  </p:cSld>
  <p:clrMapOvr>
    <a:masterClrMapping/>
  </p:clrMapOvr>
  <p:transition spd="med">
    <p:rand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7" name="Text Box 5">
            <a:extLst>
              <a:ext uri="{FF2B5EF4-FFF2-40B4-BE49-F238E27FC236}">
                <a16:creationId xmlns:a16="http://schemas.microsoft.com/office/drawing/2014/main" id="{B3F6D6ED-26BE-4EF5-9E12-45EA934573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198" y="188640"/>
            <a:ext cx="8856984" cy="147732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s-ES" sz="29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¿Por qué la naturaleza se vuelve en contra de las personas?</a:t>
            </a:r>
          </a:p>
          <a:p>
            <a:pPr algn="ctr">
              <a:defRPr/>
            </a:pPr>
            <a:r>
              <a:rPr lang="es-ES" sz="29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Gén</a:t>
            </a:r>
            <a:r>
              <a:rPr lang="es-ES" sz="29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 6 - 9</a:t>
            </a: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8955C855-41CA-4945-9983-8480D61245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07950" y="1916113"/>
            <a:ext cx="4859338" cy="455612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lvl="1" indent="0" eaLnBrk="1" hangingPunct="1">
              <a:spcBef>
                <a:spcPct val="50000"/>
              </a:spcBef>
              <a:defRPr/>
            </a:pPr>
            <a:r>
              <a:rPr lang="es-ES" altLang="es-ES" sz="2000" b="1" dirty="0">
                <a:cs typeface="Arial" panose="020B0604020202020204" pitchFamily="34" charset="0"/>
              </a:rPr>
              <a:t>Comprendamos los símbolos: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ü"/>
              <a:defRPr/>
            </a:pPr>
            <a:r>
              <a:rPr lang="es-ES" altLang="es-ES" b="1" dirty="0">
                <a:cs typeface="Arial" panose="020B0604020202020204" pitchFamily="34" charset="0"/>
              </a:rPr>
              <a:t>Causa del Diluvio: </a:t>
            </a:r>
            <a:r>
              <a:rPr lang="es-ES" altLang="es-ES" dirty="0">
                <a:cs typeface="Arial" panose="020B0604020202020204" pitchFamily="34" charset="0"/>
              </a:rPr>
              <a:t>La corrupción en la tierra.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ü"/>
              <a:defRPr/>
            </a:pPr>
            <a:r>
              <a:rPr lang="es-ES" altLang="es-ES" b="1" dirty="0">
                <a:cs typeface="Arial" panose="020B0604020202020204" pitchFamily="34" charset="0"/>
              </a:rPr>
              <a:t>Símbolo de la Salvación: </a:t>
            </a:r>
            <a:r>
              <a:rPr lang="es-ES" altLang="es-ES" dirty="0">
                <a:cs typeface="Arial" panose="020B0604020202020204" pitchFamily="34" charset="0"/>
              </a:rPr>
              <a:t>El Arca construida por el único justo, Noé.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ü"/>
              <a:defRPr/>
            </a:pPr>
            <a:r>
              <a:rPr lang="es-ES" altLang="es-ES" b="1" dirty="0">
                <a:cs typeface="Arial" panose="020B0604020202020204" pitchFamily="34" charset="0"/>
              </a:rPr>
              <a:t>El Diluvio 40 días y 40 noches: </a:t>
            </a:r>
            <a:r>
              <a:rPr lang="es-ES" altLang="es-ES" dirty="0">
                <a:cs typeface="Arial" panose="020B0604020202020204" pitchFamily="34" charset="0"/>
              </a:rPr>
              <a:t>Purificación.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ü"/>
              <a:defRPr/>
            </a:pPr>
            <a:r>
              <a:rPr lang="es-ES" altLang="es-ES" b="1" dirty="0">
                <a:cs typeface="Arial" panose="020B0604020202020204" pitchFamily="34" charset="0"/>
              </a:rPr>
              <a:t>La Paloma: </a:t>
            </a:r>
            <a:r>
              <a:rPr lang="es-ES" altLang="es-ES" dirty="0">
                <a:cs typeface="Arial" panose="020B0604020202020204" pitchFamily="34" charset="0"/>
              </a:rPr>
              <a:t>Símbolo de purificación regresa y anuncia la nueva creación.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ü"/>
              <a:defRPr/>
            </a:pPr>
            <a:r>
              <a:rPr lang="es-ES" altLang="es-ES" b="1" dirty="0">
                <a:cs typeface="Arial" panose="020B0604020202020204" pitchFamily="34" charset="0"/>
              </a:rPr>
              <a:t>Noé da gracias a Dios: </a:t>
            </a:r>
            <a:r>
              <a:rPr lang="es-ES" altLang="es-ES" dirty="0">
                <a:cs typeface="Arial" panose="020B0604020202020204" pitchFamily="34" charset="0"/>
              </a:rPr>
              <a:t>Ofrece grasa y humo del sacrificio de animales. 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ü"/>
              <a:defRPr/>
            </a:pPr>
            <a:r>
              <a:rPr lang="es-ES" altLang="es-ES" b="1" dirty="0">
                <a:cs typeface="Arial" panose="020B0604020202020204" pitchFamily="34" charset="0"/>
              </a:rPr>
              <a:t>Arco Iris: </a:t>
            </a:r>
            <a:r>
              <a:rPr lang="es-ES" altLang="es-ES" dirty="0">
                <a:cs typeface="Arial" panose="020B0604020202020204" pitchFamily="34" charset="0"/>
              </a:rPr>
              <a:t>Símbolo de la Alianza y Promesa de Dios con la humanidad.  </a:t>
            </a:r>
          </a:p>
        </p:txBody>
      </p:sp>
      <p:pic>
        <p:nvPicPr>
          <p:cNvPr id="30724" name="Imagen 2">
            <a:extLst>
              <a:ext uri="{FF2B5EF4-FFF2-40B4-BE49-F238E27FC236}">
                <a16:creationId xmlns:a16="http://schemas.microsoft.com/office/drawing/2014/main" id="{E4D9AC9E-E671-4CCD-AC6D-30636C95E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420938"/>
            <a:ext cx="3495675" cy="374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>
            <a:extLst>
              <a:ext uri="{FF2B5EF4-FFF2-40B4-BE49-F238E27FC236}">
                <a16:creationId xmlns:a16="http://schemas.microsoft.com/office/drawing/2014/main" id="{504D49D4-15F3-461B-AF2C-10D801DC6C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152400"/>
            <a:ext cx="3962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C" altLang="es-ES" sz="6000" b="1">
                <a:solidFill>
                  <a:schemeClr val="tx2"/>
                </a:solidFill>
                <a:latin typeface="Viner Hand ITC" panose="03070502030502020203" pitchFamily="66" charset="0"/>
              </a:rPr>
              <a:t>Tema 1</a:t>
            </a:r>
            <a:endParaRPr lang="es-ES" altLang="es-ES" sz="6000" b="1">
              <a:solidFill>
                <a:schemeClr val="tx2"/>
              </a:solidFill>
              <a:latin typeface="Viner Hand ITC" panose="03070502030502020203" pitchFamily="66" charset="0"/>
            </a:endParaRPr>
          </a:p>
        </p:txBody>
      </p:sp>
      <p:sp>
        <p:nvSpPr>
          <p:cNvPr id="4099" name="WordArt 5">
            <a:extLst>
              <a:ext uri="{FF2B5EF4-FFF2-40B4-BE49-F238E27FC236}">
                <a16:creationId xmlns:a16="http://schemas.microsoft.com/office/drawing/2014/main" id="{3D1F60A0-C3D5-4A5B-8CDA-46092A2D417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42988" y="1125538"/>
            <a:ext cx="6800850" cy="17272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69588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007020202" pitchFamily="82" charset="0"/>
              </a:rPr>
              <a:t>La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007020202" pitchFamily="82" charset="0"/>
              </a:rPr>
              <a:t>verdad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007020202" pitchFamily="82" charset="0"/>
              </a:rPr>
              <a:t> que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007020202" pitchFamily="82" charset="0"/>
              </a:rPr>
              <a:t>esconden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007020202" pitchFamily="82" charset="0"/>
              </a:rPr>
              <a:t> </a:t>
            </a:r>
          </a:p>
          <a:p>
            <a:pPr algn="ctr"/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007020202" pitchFamily="82" charset="0"/>
              </a:rPr>
              <a:t>los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007020202" pitchFamily="82" charset="0"/>
              </a:rPr>
              <a:t>símbolos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latin typeface="Tempus Sans ITC" panose="04020404030007020202" pitchFamily="82" charset="0"/>
            </a:endParaRPr>
          </a:p>
        </p:txBody>
      </p:sp>
      <p:pic>
        <p:nvPicPr>
          <p:cNvPr id="4100" name="Imagen 2">
            <a:extLst>
              <a:ext uri="{FF2B5EF4-FFF2-40B4-BE49-F238E27FC236}">
                <a16:creationId xmlns:a16="http://schemas.microsoft.com/office/drawing/2014/main" id="{1CD0F51A-72E4-41EF-8C41-DBFD2E77E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2759075"/>
            <a:ext cx="6048375" cy="380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7" name="Text Box 5">
            <a:extLst>
              <a:ext uri="{FF2B5EF4-FFF2-40B4-BE49-F238E27FC236}">
                <a16:creationId xmlns:a16="http://schemas.microsoft.com/office/drawing/2014/main" id="{43C10B71-41EA-409D-87A1-CFFCE2885F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427" y="355951"/>
            <a:ext cx="8251234" cy="1431161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s-ES" sz="29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¿Quiénes son nuestros vecinos? </a:t>
            </a:r>
          </a:p>
          <a:p>
            <a:pPr algn="ctr">
              <a:defRPr/>
            </a:pPr>
            <a:r>
              <a:rPr lang="es-ES" sz="29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Y ¿en qué somos iguales y distintos?</a:t>
            </a:r>
          </a:p>
          <a:p>
            <a:pPr algn="ctr">
              <a:defRPr/>
            </a:pPr>
            <a:r>
              <a:rPr lang="es-ES" sz="29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Gén</a:t>
            </a:r>
            <a:r>
              <a:rPr lang="es-ES" sz="29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 10</a:t>
            </a: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55ABDB95-25BC-4881-A8F2-8CFFF557DE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16832"/>
            <a:ext cx="5492250" cy="483209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lvl="1" indent="0" eaLnBrk="1" hangingPunct="1">
              <a:spcBef>
                <a:spcPct val="50000"/>
              </a:spcBef>
              <a:defRPr/>
            </a:pPr>
            <a:r>
              <a:rPr lang="es-ES" altLang="es-ES" sz="2000" b="1" dirty="0">
                <a:cs typeface="Arial" panose="020B0604020202020204" pitchFamily="34" charset="0"/>
              </a:rPr>
              <a:t>Comprendamos los símbolos: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ü"/>
              <a:defRPr/>
            </a:pPr>
            <a:r>
              <a:rPr lang="es-ES" altLang="es-ES" b="1" dirty="0">
                <a:cs typeface="Arial" panose="020B0604020202020204" pitchFamily="34" charset="0"/>
              </a:rPr>
              <a:t>Noé: </a:t>
            </a:r>
            <a:r>
              <a:rPr lang="es-ES" altLang="es-ES" dirty="0">
                <a:cs typeface="Arial" panose="020B0604020202020204" pitchFamily="34" charset="0"/>
              </a:rPr>
              <a:t>Padre de la nueva humanidad.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ü"/>
              <a:defRPr/>
            </a:pPr>
            <a:r>
              <a:rPr lang="es-ES" altLang="es-ES" b="1" dirty="0">
                <a:cs typeface="Arial" panose="020B0604020202020204" pitchFamily="34" charset="0"/>
              </a:rPr>
              <a:t>Tres hijos: </a:t>
            </a:r>
            <a:r>
              <a:rPr lang="es-ES" altLang="es-ES" dirty="0">
                <a:cs typeface="Arial" panose="020B0604020202020204" pitchFamily="34" charset="0"/>
              </a:rPr>
              <a:t>Símbolo de los pueblos vecinos de Israel, llamados a la fraternidad.</a:t>
            </a:r>
          </a:p>
          <a:p>
            <a:pPr marL="457200" lvl="1" indent="0" eaLnBrk="1" hangingPunct="1">
              <a:spcBef>
                <a:spcPct val="50000"/>
              </a:spcBef>
              <a:defRPr/>
            </a:pPr>
            <a:r>
              <a:rPr lang="es-ES" altLang="es-ES" b="1" dirty="0">
                <a:cs typeface="Arial" panose="020B0604020202020204" pitchFamily="34" charset="0"/>
              </a:rPr>
              <a:t>	Jafet: </a:t>
            </a:r>
            <a:r>
              <a:rPr lang="es-ES" altLang="es-ES" dirty="0">
                <a:cs typeface="Arial" panose="020B0604020202020204" pitchFamily="34" charset="0"/>
              </a:rPr>
              <a:t>Son los vecinos del norte y   </a:t>
            </a:r>
          </a:p>
          <a:p>
            <a:pPr marL="457200" lvl="1" indent="0" eaLnBrk="1" hangingPunct="1">
              <a:spcBef>
                <a:spcPct val="50000"/>
              </a:spcBef>
              <a:defRPr/>
            </a:pPr>
            <a:r>
              <a:rPr lang="es-ES" altLang="es-ES" dirty="0">
                <a:cs typeface="Arial" panose="020B0604020202020204" pitchFamily="34" charset="0"/>
              </a:rPr>
              <a:t>                  del oeste. Asia Menor y los </a:t>
            </a:r>
          </a:p>
          <a:p>
            <a:pPr marL="457200" lvl="1" indent="0" eaLnBrk="1" hangingPunct="1">
              <a:spcBef>
                <a:spcPct val="50000"/>
              </a:spcBef>
              <a:defRPr/>
            </a:pPr>
            <a:r>
              <a:rPr lang="es-ES" altLang="es-ES" dirty="0">
                <a:cs typeface="Arial" panose="020B0604020202020204" pitchFamily="34" charset="0"/>
              </a:rPr>
              <a:t>                  territorios del occidente.</a:t>
            </a:r>
          </a:p>
          <a:p>
            <a:pPr marL="457200" lvl="1" indent="0" eaLnBrk="1" hangingPunct="1">
              <a:spcBef>
                <a:spcPct val="50000"/>
              </a:spcBef>
              <a:defRPr/>
            </a:pPr>
            <a:r>
              <a:rPr lang="es-ES" altLang="es-ES" b="1" dirty="0">
                <a:cs typeface="Arial" panose="020B0604020202020204" pitchFamily="34" charset="0"/>
              </a:rPr>
              <a:t>	Cam: </a:t>
            </a:r>
            <a:r>
              <a:rPr lang="es-ES" altLang="es-ES" dirty="0">
                <a:cs typeface="Arial" panose="020B0604020202020204" pitchFamily="34" charset="0"/>
              </a:rPr>
              <a:t>Etiopía, Egipto y Canaán.</a:t>
            </a:r>
          </a:p>
          <a:p>
            <a:pPr marL="457200" lvl="1" indent="0" eaLnBrk="1" hangingPunct="1">
              <a:spcBef>
                <a:spcPct val="50000"/>
              </a:spcBef>
              <a:defRPr/>
            </a:pPr>
            <a:r>
              <a:rPr lang="es-ES" altLang="es-ES" b="1" dirty="0">
                <a:cs typeface="Arial" panose="020B0604020202020204" pitchFamily="34" charset="0"/>
              </a:rPr>
              <a:t>	</a:t>
            </a:r>
            <a:r>
              <a:rPr lang="es-ES" altLang="es-ES" b="1" dirty="0" err="1">
                <a:cs typeface="Arial" panose="020B0604020202020204" pitchFamily="34" charset="0"/>
              </a:rPr>
              <a:t>Sem</a:t>
            </a:r>
            <a:r>
              <a:rPr lang="es-ES" altLang="es-ES" b="1" dirty="0">
                <a:cs typeface="Arial" panose="020B0604020202020204" pitchFamily="34" charset="0"/>
              </a:rPr>
              <a:t>: </a:t>
            </a:r>
            <a:r>
              <a:rPr lang="es-ES" altLang="es-ES" dirty="0">
                <a:cs typeface="Arial" panose="020B0604020202020204" pitchFamily="34" charset="0"/>
              </a:rPr>
              <a:t>Son las poblaciones que se </a:t>
            </a:r>
          </a:p>
          <a:p>
            <a:pPr marL="457200" lvl="1" indent="0" eaLnBrk="1" hangingPunct="1">
              <a:spcBef>
                <a:spcPct val="50000"/>
              </a:spcBef>
              <a:defRPr/>
            </a:pPr>
            <a:r>
              <a:rPr lang="es-ES" altLang="es-ES" dirty="0">
                <a:cs typeface="Arial" panose="020B0604020202020204" pitchFamily="34" charset="0"/>
              </a:rPr>
              <a:t>                 ubican desde </a:t>
            </a:r>
            <a:r>
              <a:rPr lang="es-ES" altLang="es-ES" dirty="0" err="1">
                <a:cs typeface="Arial" panose="020B0604020202020204" pitchFamily="34" charset="0"/>
              </a:rPr>
              <a:t>Elam</a:t>
            </a:r>
            <a:r>
              <a:rPr lang="es-ES" altLang="es-ES" dirty="0">
                <a:cs typeface="Arial" panose="020B0604020202020204" pitchFamily="34" charset="0"/>
              </a:rPr>
              <a:t> al este </a:t>
            </a:r>
          </a:p>
          <a:p>
            <a:pPr marL="457200" lvl="1" indent="0" eaLnBrk="1" hangingPunct="1">
              <a:spcBef>
                <a:spcPct val="50000"/>
              </a:spcBef>
              <a:defRPr/>
            </a:pPr>
            <a:r>
              <a:rPr lang="es-ES" altLang="es-ES" dirty="0">
                <a:cs typeface="Arial" panose="020B0604020202020204" pitchFamily="34" charset="0"/>
              </a:rPr>
              <a:t>                 pasa por </a:t>
            </a:r>
            <a:r>
              <a:rPr lang="es-ES" altLang="es-ES" dirty="0" err="1">
                <a:cs typeface="Arial" panose="020B0604020202020204" pitchFamily="34" charset="0"/>
              </a:rPr>
              <a:t>Assur</a:t>
            </a:r>
            <a:r>
              <a:rPr lang="es-ES" altLang="es-ES" dirty="0">
                <a:cs typeface="Arial" panose="020B0604020202020204" pitchFamily="34" charset="0"/>
              </a:rPr>
              <a:t> y llega hasta </a:t>
            </a:r>
          </a:p>
          <a:p>
            <a:pPr marL="457200" lvl="1" indent="0" eaLnBrk="1" hangingPunct="1">
              <a:spcBef>
                <a:spcPct val="50000"/>
              </a:spcBef>
              <a:defRPr/>
            </a:pPr>
            <a:r>
              <a:rPr lang="es-ES" altLang="es-ES" dirty="0">
                <a:cs typeface="Arial" panose="020B0604020202020204" pitchFamily="34" charset="0"/>
              </a:rPr>
              <a:t>                 los arameos. </a:t>
            </a:r>
          </a:p>
        </p:txBody>
      </p:sp>
      <p:pic>
        <p:nvPicPr>
          <p:cNvPr id="31748" name="Imagen 1">
            <a:extLst>
              <a:ext uri="{FF2B5EF4-FFF2-40B4-BE49-F238E27FC236}">
                <a16:creationId xmlns:a16="http://schemas.microsoft.com/office/drawing/2014/main" id="{A9EEE7AC-EECE-43F4-944B-A461B8BC5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3" y="2355850"/>
            <a:ext cx="2891681" cy="3066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7" name="Text Box 5">
            <a:extLst>
              <a:ext uri="{FF2B5EF4-FFF2-40B4-BE49-F238E27FC236}">
                <a16:creationId xmlns:a16="http://schemas.microsoft.com/office/drawing/2014/main" id="{EAE19B85-3E48-49E1-8E1E-ECF19D133B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427" y="355951"/>
            <a:ext cx="8251234" cy="98488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s-ES" sz="29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¡La torre, signo de dominio y orgullo!</a:t>
            </a:r>
          </a:p>
          <a:p>
            <a:pPr algn="ctr">
              <a:defRPr/>
            </a:pPr>
            <a:r>
              <a:rPr lang="es-ES" sz="29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Gén</a:t>
            </a:r>
            <a:r>
              <a:rPr lang="es-ES" sz="29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D07020202" pitchFamily="82" charset="0"/>
              </a:rPr>
              <a:t> 11</a:t>
            </a: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2F859853-3E3C-4714-B62B-F77AE48877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91" y="1809399"/>
            <a:ext cx="4860925" cy="469265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lvl="1" indent="0" eaLnBrk="1" hangingPunct="1">
              <a:spcBef>
                <a:spcPct val="50000"/>
              </a:spcBef>
              <a:defRPr/>
            </a:pPr>
            <a:r>
              <a:rPr lang="es-ES" altLang="es-ES" sz="2000" b="1" dirty="0">
                <a:cs typeface="Arial" panose="020B0604020202020204" pitchFamily="34" charset="0"/>
              </a:rPr>
              <a:t>Comprendamos los símbolos: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ü"/>
              <a:defRPr/>
            </a:pPr>
            <a:r>
              <a:rPr lang="es-ES" altLang="es-ES" b="1" dirty="0">
                <a:cs typeface="Arial" panose="020B0604020202020204" pitchFamily="34" charset="0"/>
              </a:rPr>
              <a:t>Babel: </a:t>
            </a:r>
            <a:r>
              <a:rPr lang="es-ES" altLang="es-ES" dirty="0">
                <a:cs typeface="Arial" panose="020B0604020202020204" pitchFamily="34" charset="0"/>
              </a:rPr>
              <a:t>“La puerta de los cielos”. Esta fue la pretensión de Babilonia, ser puerta divina.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ü"/>
              <a:defRPr/>
            </a:pPr>
            <a:r>
              <a:rPr lang="es-ES" altLang="es-ES" b="1" dirty="0">
                <a:cs typeface="Arial" panose="020B0604020202020204" pitchFamily="34" charset="0"/>
              </a:rPr>
              <a:t>Torre: </a:t>
            </a:r>
            <a:r>
              <a:rPr lang="es-ES" altLang="es-ES" dirty="0">
                <a:cs typeface="Arial" panose="020B0604020202020204" pitchFamily="34" charset="0"/>
              </a:rPr>
              <a:t>Símbolo del encuentro de la divinidad con la humanidad.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ü"/>
              <a:defRPr/>
            </a:pPr>
            <a:r>
              <a:rPr lang="es-ES" altLang="es-ES" b="1" dirty="0">
                <a:cs typeface="Arial" panose="020B0604020202020204" pitchFamily="34" charset="0"/>
              </a:rPr>
              <a:t>Lengua: </a:t>
            </a:r>
            <a:r>
              <a:rPr lang="es-ES" altLang="es-ES" dirty="0">
                <a:cs typeface="Arial" panose="020B0604020202020204" pitchFamily="34" charset="0"/>
              </a:rPr>
              <a:t>Símbolo de dominación y poder. Los imperios imponen su lengua.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ü"/>
              <a:defRPr/>
            </a:pPr>
            <a:r>
              <a:rPr lang="es-ES" altLang="es-ES" b="1" dirty="0">
                <a:cs typeface="Arial" panose="020B0604020202020204" pitchFamily="34" charset="0"/>
              </a:rPr>
              <a:t>Dios baja: </a:t>
            </a:r>
            <a:r>
              <a:rPr lang="es-ES" altLang="es-ES" dirty="0">
                <a:cs typeface="Arial" panose="020B0604020202020204" pitchFamily="34" charset="0"/>
              </a:rPr>
              <a:t>Pone fin a la obra totalitaria.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ü"/>
              <a:defRPr/>
            </a:pPr>
            <a:r>
              <a:rPr lang="es-ES" altLang="es-ES" b="1" dirty="0">
                <a:cs typeface="Arial" panose="020B0604020202020204" pitchFamily="34" charset="0"/>
              </a:rPr>
              <a:t>Dispersión: </a:t>
            </a:r>
            <a:r>
              <a:rPr lang="es-ES" altLang="es-ES" dirty="0">
                <a:cs typeface="Arial" panose="020B0604020202020204" pitchFamily="34" charset="0"/>
              </a:rPr>
              <a:t>Símbolo de liberación. No a la monopolización. Sí a la diversidad. </a:t>
            </a:r>
          </a:p>
        </p:txBody>
      </p:sp>
      <p:pic>
        <p:nvPicPr>
          <p:cNvPr id="32772" name="Imagen 2">
            <a:extLst>
              <a:ext uri="{FF2B5EF4-FFF2-40B4-BE49-F238E27FC236}">
                <a16:creationId xmlns:a16="http://schemas.microsoft.com/office/drawing/2014/main" id="{796A6D00-9F56-40C5-8EE1-3D2825B30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772816"/>
            <a:ext cx="2844800" cy="453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4">
            <a:extLst>
              <a:ext uri="{FF2B5EF4-FFF2-40B4-BE49-F238E27FC236}">
                <a16:creationId xmlns:a16="http://schemas.microsoft.com/office/drawing/2014/main" id="{B209BB47-C0BB-4552-A252-171CEED127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6407" y="548680"/>
            <a:ext cx="3962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C" altLang="es-ES" sz="6000" b="1" dirty="0">
                <a:solidFill>
                  <a:schemeClr val="tx2"/>
                </a:solidFill>
                <a:latin typeface="Viner Hand ITC" panose="03070502030502020203" pitchFamily="66" charset="0"/>
              </a:rPr>
              <a:t>Síntesis</a:t>
            </a:r>
            <a:endParaRPr lang="es-ES" altLang="es-ES" sz="6000" b="1" dirty="0">
              <a:solidFill>
                <a:schemeClr val="tx2"/>
              </a:solidFill>
              <a:latin typeface="Viner Hand ITC" panose="03070502030502020203" pitchFamily="66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AE2E9EA-A066-48C4-8AA7-17EFCDCC9D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760220"/>
            <a:ext cx="7708078" cy="4693116"/>
          </a:xfrm>
          <a:prstGeom prst="rect">
            <a:avLst/>
          </a:prstGeom>
        </p:spPr>
      </p:pic>
    </p:spTree>
  </p:cSld>
  <p:clrMapOvr>
    <a:masterClrMapping/>
  </p:clrMapOvr>
  <p:transition spd="med">
    <p:rand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WordArt 2">
            <a:extLst>
              <a:ext uri="{FF2B5EF4-FFF2-40B4-BE49-F238E27FC236}">
                <a16:creationId xmlns:a16="http://schemas.microsoft.com/office/drawing/2014/main" id="{FB085008-4E7D-4E6F-AA9E-58E8CA9F2B2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53000" y="4114800"/>
            <a:ext cx="3886200" cy="121920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808080"/>
                  </a:outerShdw>
                </a:effectLst>
                <a:latin typeface="Arial Black" panose="020B0A04020102020204" pitchFamily="34" charset="0"/>
              </a:rPr>
              <a:t>El Señor nos bendiga</a:t>
            </a:r>
          </a:p>
        </p:txBody>
      </p:sp>
      <p:sp>
        <p:nvSpPr>
          <p:cNvPr id="34819" name="Text Box 4">
            <a:extLst>
              <a:ext uri="{FF2B5EF4-FFF2-40B4-BE49-F238E27FC236}">
                <a16:creationId xmlns:a16="http://schemas.microsoft.com/office/drawing/2014/main" id="{241C2F07-A34E-4B8C-A5CB-3FF99AB764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2667000"/>
            <a:ext cx="44196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C" altLang="es-ES" sz="4000">
                <a:latin typeface="Tahoma" panose="020B0604030504040204" pitchFamily="34" charset="0"/>
              </a:rPr>
              <a:t>¡Hasta la próxima!</a:t>
            </a:r>
            <a:endParaRPr lang="es-ES" altLang="es-ES" sz="4000">
              <a:latin typeface="Tahoma" panose="020B0604030504040204" pitchFamily="34" charset="0"/>
            </a:endParaRPr>
          </a:p>
        </p:txBody>
      </p:sp>
      <p:pic>
        <p:nvPicPr>
          <p:cNvPr id="34820" name="Imagen 6">
            <a:extLst>
              <a:ext uri="{FF2B5EF4-FFF2-40B4-BE49-F238E27FC236}">
                <a16:creationId xmlns:a16="http://schemas.microsoft.com/office/drawing/2014/main" id="{46284FEA-0E5A-434C-9E71-65E6ED5C0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836613"/>
            <a:ext cx="3598863" cy="547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WordArt 5">
            <a:extLst>
              <a:ext uri="{FF2B5EF4-FFF2-40B4-BE49-F238E27FC236}">
                <a16:creationId xmlns:a16="http://schemas.microsoft.com/office/drawing/2014/main" id="{8A016292-25DB-471F-A2E2-B981C7BE097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83768" y="404664"/>
            <a:ext cx="3695700" cy="1224136"/>
          </a:xfrm>
          <a:prstGeom prst="rect">
            <a:avLst/>
          </a:prstGeom>
        </p:spPr>
        <p:txBody>
          <a:bodyPr wrap="none" fromWordArt="1"/>
          <a:lstStyle/>
          <a:p>
            <a:pPr algn="ctr">
              <a:defRPr/>
            </a:pPr>
            <a:r>
              <a:rPr lang="es-ES" sz="3700" kern="10" dirty="0">
                <a:ln w="9525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8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¿Qué es el símbolo?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B020BE5-D885-486D-ADEA-62A6A1A54231}"/>
              </a:ext>
            </a:extLst>
          </p:cNvPr>
          <p:cNvSpPr txBox="1"/>
          <p:nvPr/>
        </p:nvSpPr>
        <p:spPr>
          <a:xfrm>
            <a:off x="1116013" y="4826000"/>
            <a:ext cx="6911975" cy="2032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s-ES" dirty="0"/>
              <a:t>Es una imagen visible.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endParaRPr lang="es-ES" dirty="0"/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s-ES" dirty="0"/>
              <a:t>Provoca sentimientos y relaciones con realidades no visibles.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endParaRPr lang="es-ES" dirty="0"/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s-ES" dirty="0"/>
              <a:t>Es particular, depende de la cultura, es temporal.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endParaRPr lang="es-ES" dirty="0"/>
          </a:p>
          <a:p>
            <a:pPr>
              <a:defRPr/>
            </a:pPr>
            <a:endParaRPr lang="es-ES" dirty="0"/>
          </a:p>
        </p:txBody>
      </p:sp>
      <p:pic>
        <p:nvPicPr>
          <p:cNvPr id="5124" name="Imagen 3">
            <a:extLst>
              <a:ext uri="{FF2B5EF4-FFF2-40B4-BE49-F238E27FC236}">
                <a16:creationId xmlns:a16="http://schemas.microsoft.com/office/drawing/2014/main" id="{2D6E1DB6-D1BF-4E1B-9A07-F47F267CE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412875"/>
            <a:ext cx="5400675" cy="317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4">
            <a:extLst>
              <a:ext uri="{FF2B5EF4-FFF2-40B4-BE49-F238E27FC236}">
                <a16:creationId xmlns:a16="http://schemas.microsoft.com/office/drawing/2014/main" id="{161DA5EF-F7DC-4C4F-AA88-2847DE7135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152400"/>
            <a:ext cx="3962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C" altLang="es-ES" sz="6000" b="1">
                <a:solidFill>
                  <a:schemeClr val="tx2"/>
                </a:solidFill>
                <a:latin typeface="Viner Hand ITC" panose="03070502030502020203" pitchFamily="66" charset="0"/>
              </a:rPr>
              <a:t>Tema 2</a:t>
            </a:r>
            <a:endParaRPr lang="es-ES" altLang="es-ES" sz="6000" b="1">
              <a:solidFill>
                <a:schemeClr val="tx2"/>
              </a:solidFill>
              <a:latin typeface="Viner Hand ITC" panose="03070502030502020203" pitchFamily="66" charset="0"/>
            </a:endParaRPr>
          </a:p>
        </p:txBody>
      </p:sp>
      <p:sp>
        <p:nvSpPr>
          <p:cNvPr id="6147" name="WordArt 5">
            <a:extLst>
              <a:ext uri="{FF2B5EF4-FFF2-40B4-BE49-F238E27FC236}">
                <a16:creationId xmlns:a16="http://schemas.microsoft.com/office/drawing/2014/main" id="{CC00D9B2-2E66-46E3-868A-76FF22215C4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39750" y="1125538"/>
            <a:ext cx="7921625" cy="1366837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69588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007020202" pitchFamily="82" charset="0"/>
              </a:rPr>
              <a:t>¿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007020202" pitchFamily="82" charset="0"/>
              </a:rPr>
              <a:t>Cómo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007020202" pitchFamily="82" charset="0"/>
              </a:rPr>
              <a:t> leer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007020202" pitchFamily="82" charset="0"/>
              </a:rPr>
              <a:t>Génesis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007020202" pitchFamily="82" charset="0"/>
              </a:rPr>
              <a:t> 1 - 11?</a:t>
            </a:r>
          </a:p>
        </p:txBody>
      </p:sp>
      <p:pic>
        <p:nvPicPr>
          <p:cNvPr id="6148" name="Imagen 3">
            <a:extLst>
              <a:ext uri="{FF2B5EF4-FFF2-40B4-BE49-F238E27FC236}">
                <a16:creationId xmlns:a16="http://schemas.microsoft.com/office/drawing/2014/main" id="{30BA258F-6377-4B9C-B3F6-85D89D8E8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2586038"/>
            <a:ext cx="3876675" cy="405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WordArt 5">
            <a:extLst>
              <a:ext uri="{FF2B5EF4-FFF2-40B4-BE49-F238E27FC236}">
                <a16:creationId xmlns:a16="http://schemas.microsoft.com/office/drawing/2014/main" id="{D3C75928-1D51-43AE-A7EA-88043416A0D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31640" y="620688"/>
            <a:ext cx="6480720" cy="752193"/>
          </a:xfrm>
          <a:prstGeom prst="rect">
            <a:avLst/>
          </a:prstGeom>
        </p:spPr>
        <p:txBody>
          <a:bodyPr wrap="none" fromWordArt="1"/>
          <a:lstStyle/>
          <a:p>
            <a:pPr algn="ctr">
              <a:defRPr/>
            </a:pPr>
            <a:r>
              <a:rPr lang="es-ES" sz="3600" kern="10" dirty="0">
                <a:ln w="9525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8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Interpretación al pie de la letra</a:t>
            </a:r>
          </a:p>
        </p:txBody>
      </p:sp>
      <p:pic>
        <p:nvPicPr>
          <p:cNvPr id="7171" name="Imagen 2">
            <a:extLst>
              <a:ext uri="{FF2B5EF4-FFF2-40B4-BE49-F238E27FC236}">
                <a16:creationId xmlns:a16="http://schemas.microsoft.com/office/drawing/2014/main" id="{EBB9E9AB-0132-4F06-8F86-D8D161AA6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960" y="1840586"/>
            <a:ext cx="2723167" cy="3888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CuadroTexto 1">
            <a:extLst>
              <a:ext uri="{FF2B5EF4-FFF2-40B4-BE49-F238E27FC236}">
                <a16:creationId xmlns:a16="http://schemas.microsoft.com/office/drawing/2014/main" id="{060A4B51-A93C-4647-8491-306C3FFBAA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552" y="1538207"/>
            <a:ext cx="5184576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s-ES" altLang="es-ES" sz="2200" dirty="0"/>
              <a:t>La lectura fundamentalista o </a:t>
            </a:r>
            <a:r>
              <a:rPr lang="es-ES" altLang="es-ES" sz="2200" dirty="0" err="1"/>
              <a:t>literalismo</a:t>
            </a:r>
            <a:r>
              <a:rPr lang="es-ES" altLang="es-ES" sz="2200" dirty="0"/>
              <a:t> ¡mata el espíritu!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s-ES" altLang="es-ES" sz="2200" dirty="0"/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s-ES" altLang="es-ES" sz="2200" dirty="0"/>
              <a:t>Interpretan como histórico los once primeros capítulos del Génesis.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s-ES" altLang="es-ES" sz="2200" dirty="0"/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s-ES" altLang="es-ES" sz="2200" dirty="0"/>
              <a:t>Surgen preguntas sin respuestas: ¿De dónde nació la humanidad, si Adán y Eva tuvieron sólo a Caín y Abel?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s-ES" altLang="es-ES" sz="2200" dirty="0"/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s-ES" altLang="es-ES" sz="2200" dirty="0"/>
              <a:t>¿Se contradice la Biblia? La creación del ser humano son dos relatos diferentes (</a:t>
            </a:r>
            <a:r>
              <a:rPr lang="es-ES" altLang="es-ES" sz="2200" dirty="0" err="1"/>
              <a:t>Gn</a:t>
            </a:r>
            <a:r>
              <a:rPr lang="es-ES" altLang="es-ES" sz="2200" dirty="0"/>
              <a:t> 1; </a:t>
            </a:r>
            <a:r>
              <a:rPr lang="es-ES" altLang="es-ES" sz="2200" dirty="0" err="1"/>
              <a:t>Gn</a:t>
            </a:r>
            <a:r>
              <a:rPr lang="es-ES" altLang="es-ES" sz="2200" dirty="0"/>
              <a:t> 2)</a:t>
            </a:r>
          </a:p>
        </p:txBody>
      </p:sp>
    </p:spTree>
  </p:cSld>
  <p:clrMapOvr>
    <a:masterClrMapping/>
  </p:clrMapOvr>
  <p:transition spd="med"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8" name="WordArt 6">
            <a:extLst>
              <a:ext uri="{FF2B5EF4-FFF2-40B4-BE49-F238E27FC236}">
                <a16:creationId xmlns:a16="http://schemas.microsoft.com/office/drawing/2014/main" id="{B1AEB252-A56C-441C-A8D4-9149FD96538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99592" y="265556"/>
            <a:ext cx="7128792" cy="702374"/>
          </a:xfrm>
          <a:prstGeom prst="rect">
            <a:avLst/>
          </a:prstGeom>
        </p:spPr>
        <p:txBody>
          <a:bodyPr wrap="none" fromWordArt="1"/>
          <a:lstStyle/>
          <a:p>
            <a:pPr algn="ctr">
              <a:defRPr/>
            </a:pPr>
            <a:r>
              <a:rPr lang="es-ES" sz="3600" kern="10" dirty="0">
                <a:ln w="9525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00008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Como un tratado científico</a:t>
            </a:r>
          </a:p>
        </p:txBody>
      </p:sp>
      <p:pic>
        <p:nvPicPr>
          <p:cNvPr id="8195" name="Imagen 2">
            <a:extLst>
              <a:ext uri="{FF2B5EF4-FFF2-40B4-BE49-F238E27FC236}">
                <a16:creationId xmlns:a16="http://schemas.microsoft.com/office/drawing/2014/main" id="{0230C5D3-C4E7-45A6-844C-F2A6E8910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268413"/>
            <a:ext cx="3382962" cy="463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CuadroTexto 1">
            <a:extLst>
              <a:ext uri="{FF2B5EF4-FFF2-40B4-BE49-F238E27FC236}">
                <a16:creationId xmlns:a16="http://schemas.microsoft.com/office/drawing/2014/main" id="{81BE99E7-9164-4C18-B164-A505794CB3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6275" y="1549400"/>
            <a:ext cx="39290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ES" sz="1800"/>
              <a:t>Oposición de la Biblia con la ciencia.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C68D832D-D6C0-41A2-BDAC-F9D271ADA0C5}"/>
              </a:ext>
            </a:extLst>
          </p:cNvPr>
          <p:cNvGraphicFramePr/>
          <p:nvPr/>
        </p:nvGraphicFramePr>
        <p:xfrm>
          <a:off x="4775106" y="1910514"/>
          <a:ext cx="3230488" cy="20029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CuadroTexto 3">
            <a:extLst>
              <a:ext uri="{FF2B5EF4-FFF2-40B4-BE49-F238E27FC236}">
                <a16:creationId xmlns:a16="http://schemas.microsoft.com/office/drawing/2014/main" id="{F2301BBE-C147-4666-BF20-B19EADE103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5950" y="3913188"/>
            <a:ext cx="3929063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s-ES" altLang="es-ES" sz="1800" dirty="0"/>
              <a:t>La Biblia no nos proporciona datos científicos.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s-ES" altLang="es-ES" sz="1800" dirty="0"/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s-ES" altLang="es-ES" sz="1800" dirty="0"/>
              <a:t>La Biblia es un libro de fe, y a través de poesía, símbolos y relatos afirma que todo viene de Dios.</a:t>
            </a:r>
          </a:p>
        </p:txBody>
      </p:sp>
    </p:spTree>
  </p:cSld>
  <p:clrMapOvr>
    <a:masterClrMapping/>
  </p:clrMapOvr>
  <p:transition spd="med"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2" name="WordArt 6">
            <a:extLst>
              <a:ext uri="{FF2B5EF4-FFF2-40B4-BE49-F238E27FC236}">
                <a16:creationId xmlns:a16="http://schemas.microsoft.com/office/drawing/2014/main" id="{20EBC5F8-F9D7-4B31-8AD7-DDFC232B9F6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31640" y="620688"/>
            <a:ext cx="6480720" cy="504055"/>
          </a:xfrm>
          <a:prstGeom prst="rect">
            <a:avLst/>
          </a:prstGeom>
        </p:spPr>
        <p:txBody>
          <a:bodyPr wrap="none" fromWordArt="1"/>
          <a:lstStyle/>
          <a:p>
            <a:pPr algn="ctr">
              <a:defRPr/>
            </a:pPr>
            <a:r>
              <a:rPr lang="es-ES" sz="3500" kern="10" dirty="0">
                <a:ln w="9525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Símbolo, Poesía, Relato</a:t>
            </a:r>
          </a:p>
        </p:txBody>
      </p:sp>
      <p:pic>
        <p:nvPicPr>
          <p:cNvPr id="9219" name="Imagen 2">
            <a:extLst>
              <a:ext uri="{FF2B5EF4-FFF2-40B4-BE49-F238E27FC236}">
                <a16:creationId xmlns:a16="http://schemas.microsoft.com/office/drawing/2014/main" id="{8ACA2348-A00A-4A37-BA70-123268D89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881" y="2144920"/>
            <a:ext cx="2664544" cy="337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CuadroTexto 1">
            <a:extLst>
              <a:ext uri="{FF2B5EF4-FFF2-40B4-BE49-F238E27FC236}">
                <a16:creationId xmlns:a16="http://schemas.microsoft.com/office/drawing/2014/main" id="{8EA92DDD-D581-4B07-A4FA-96F4296FAC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560" y="1772816"/>
            <a:ext cx="4391843" cy="3939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s-ES" altLang="es-ES" sz="2500" dirty="0"/>
              <a:t>Esta lectura es la correcta.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s-ES" altLang="es-ES" sz="2500" dirty="0"/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s-ES" altLang="es-ES" sz="2500" dirty="0"/>
              <a:t>Los sabios de Israel transmiten su mensaje a través de símbolos, poesía e imágenes de su cultura.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s-ES" altLang="es-ES" sz="2500" dirty="0"/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s-ES" altLang="es-ES" sz="2500" dirty="0"/>
              <a:t>No debemos quedarnos en la imagen, sino en lo que esta significa.</a:t>
            </a:r>
          </a:p>
        </p:txBody>
      </p:sp>
    </p:spTree>
  </p:cSld>
  <p:clrMapOvr>
    <a:masterClrMapping/>
  </p:clrMapOvr>
  <p:transition spd="med"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4">
            <a:extLst>
              <a:ext uri="{FF2B5EF4-FFF2-40B4-BE49-F238E27FC236}">
                <a16:creationId xmlns:a16="http://schemas.microsoft.com/office/drawing/2014/main" id="{1C7DAA40-8D8E-44B6-B78F-21CC5EA8AA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9975" y="115888"/>
            <a:ext cx="3962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C" altLang="es-ES" sz="6000" b="1">
                <a:solidFill>
                  <a:schemeClr val="tx2"/>
                </a:solidFill>
                <a:latin typeface="Viner Hand ITC" panose="03070502030502020203" pitchFamily="66" charset="0"/>
              </a:rPr>
              <a:t>Tema 3</a:t>
            </a:r>
            <a:endParaRPr lang="es-ES" altLang="es-ES" sz="6000" b="1">
              <a:solidFill>
                <a:schemeClr val="tx2"/>
              </a:solidFill>
              <a:latin typeface="Viner Hand ITC" panose="03070502030502020203" pitchFamily="66" charset="0"/>
            </a:endParaRPr>
          </a:p>
        </p:txBody>
      </p:sp>
      <p:sp>
        <p:nvSpPr>
          <p:cNvPr id="10243" name="WordArt 5">
            <a:extLst>
              <a:ext uri="{FF2B5EF4-FFF2-40B4-BE49-F238E27FC236}">
                <a16:creationId xmlns:a16="http://schemas.microsoft.com/office/drawing/2014/main" id="{75048A05-A929-49A9-AFA9-89E40E850F0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99318" y="836712"/>
            <a:ext cx="7850188" cy="1296988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69588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007020202" pitchFamily="82" charset="0"/>
              </a:rPr>
              <a:t>Visión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007020202" pitchFamily="82" charset="0"/>
              </a:rPr>
              <a:t> general y Contexto de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007020202" pitchFamily="82" charset="0"/>
              </a:rPr>
              <a:t>Génesis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anose="04020404030007020202" pitchFamily="82" charset="0"/>
              </a:rPr>
              <a:t> 1 - 11</a:t>
            </a:r>
          </a:p>
        </p:txBody>
      </p:sp>
      <p:pic>
        <p:nvPicPr>
          <p:cNvPr id="10244" name="Imagen 2">
            <a:extLst>
              <a:ext uri="{FF2B5EF4-FFF2-40B4-BE49-F238E27FC236}">
                <a16:creationId xmlns:a16="http://schemas.microsoft.com/office/drawing/2014/main" id="{0308DB79-92DA-4E1D-99A3-30D947A2B9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318" y="2205038"/>
            <a:ext cx="7345363" cy="4104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/>
  </p:transition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986</TotalTime>
  <Words>1878</Words>
  <Application>Microsoft Office PowerPoint</Application>
  <PresentationFormat>Presentación en pantalla (4:3)</PresentationFormat>
  <Paragraphs>245</Paragraphs>
  <Slides>33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44" baseType="lpstr">
      <vt:lpstr>Arial</vt:lpstr>
      <vt:lpstr>Arial Black</vt:lpstr>
      <vt:lpstr>Ariel</vt:lpstr>
      <vt:lpstr>High Tower Text</vt:lpstr>
      <vt:lpstr>Impact</vt:lpstr>
      <vt:lpstr>Tahoma</vt:lpstr>
      <vt:lpstr>Tempus Sans ITC</vt:lpstr>
      <vt:lpstr>Times New Roman</vt:lpstr>
      <vt:lpstr>Viner Hand ITC</vt:lpstr>
      <vt:lpstr>Wingdings</vt:lpstr>
      <vt:lpstr>Diseño predeterminado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PERSONAL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ALBO</dc:creator>
  <cp:lastModifiedBy>INFO</cp:lastModifiedBy>
  <cp:revision>98</cp:revision>
  <dcterms:created xsi:type="dcterms:W3CDTF">2007-07-13T18:12:14Z</dcterms:created>
  <dcterms:modified xsi:type="dcterms:W3CDTF">2022-06-17T21:30:10Z</dcterms:modified>
</cp:coreProperties>
</file>