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3" r:id="rId6"/>
    <p:sldId id="261" r:id="rId7"/>
    <p:sldId id="264" r:id="rId8"/>
    <p:sldId id="265" r:id="rId9"/>
    <p:sldId id="267" r:id="rId10"/>
    <p:sldId id="269" r:id="rId11"/>
    <p:sldId id="270" r:id="rId12"/>
    <p:sldId id="271" r:id="rId13"/>
    <p:sldId id="272" r:id="rId14"/>
    <p:sldId id="273" r:id="rId15"/>
    <p:sldId id="292" r:id="rId16"/>
    <p:sldId id="293" r:id="rId17"/>
    <p:sldId id="277" r:id="rId18"/>
    <p:sldId id="294" r:id="rId19"/>
    <p:sldId id="279" r:id="rId20"/>
    <p:sldId id="280" r:id="rId21"/>
    <p:sldId id="307" r:id="rId22"/>
    <p:sldId id="308" r:id="rId23"/>
    <p:sldId id="312" r:id="rId24"/>
    <p:sldId id="309" r:id="rId25"/>
    <p:sldId id="311" r:id="rId26"/>
    <p:sldId id="310" r:id="rId27"/>
    <p:sldId id="306" r:id="rId28"/>
    <p:sldId id="304" r:id="rId29"/>
    <p:sldId id="305" r:id="rId30"/>
    <p:sldId id="281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291" r:id="rId40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3399"/>
    <a:srgbClr val="FFCC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982" autoAdjust="0"/>
    <p:restoredTop sz="94660"/>
  </p:normalViewPr>
  <p:slideViewPr>
    <p:cSldViewPr>
      <p:cViewPr varScale="1">
        <p:scale>
          <a:sx n="80" d="100"/>
          <a:sy n="80" d="100"/>
        </p:scale>
        <p:origin x="43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4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37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4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37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A0C1A-FDA0-4758-8E69-0315F350F72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42A77E0-8C57-428E-ACEB-D91366CFD57D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Exclusividad para Dios liberador</a:t>
          </a: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Dios celoso que cuida la libertad de su pueblo.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libre, justo, solidario.</a:t>
          </a:r>
        </a:p>
        <a:p>
          <a:pPr algn="l">
            <a:lnSpc>
              <a:spcPct val="100000"/>
            </a:lnSpc>
          </a:pPr>
          <a:endParaRPr lang="es-ES" sz="15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8C73CB3-C69B-4C4E-A6DF-8F601593C9CC}" type="parTrans" cxnId="{FEEFFC8B-63F2-4909-9CBF-5EDB539D5A80}">
      <dgm:prSet/>
      <dgm:spPr/>
      <dgm:t>
        <a:bodyPr/>
        <a:lstStyle/>
        <a:p>
          <a:endParaRPr lang="es-ES"/>
        </a:p>
      </dgm:t>
    </dgm:pt>
    <dgm:pt modelId="{16B0BE52-D19A-4095-8F1D-D13AC38A3FFB}" type="sibTrans" cxnId="{FEEFFC8B-63F2-4909-9CBF-5EDB539D5A80}">
      <dgm:prSet/>
      <dgm:spPr/>
      <dgm:t>
        <a:bodyPr/>
        <a:lstStyle/>
        <a:p>
          <a:endParaRPr lang="es-ES"/>
        </a:p>
      </dgm:t>
    </dgm:pt>
    <dgm:pt modelId="{96014992-4535-4D37-BABC-6F3FCC5D5CC6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 religión favorecía al faraón.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faraón era visto como dios o hijo de dios.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Construía grandes imágenes y el pueblo debía de arrodillarse ante ellas.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Estos dioses justificaban la miseria y explotación del pueblo.</a:t>
          </a:r>
          <a:endParaRPr lang="es-ES" sz="1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74612FD-34B5-46DC-8E47-C05EE01FEA66}" type="parTrans" cxnId="{443A7A25-733A-4B0A-825A-10F8E147E8F4}">
      <dgm:prSet/>
      <dgm:spPr/>
      <dgm:t>
        <a:bodyPr/>
        <a:lstStyle/>
        <a:p>
          <a:endParaRPr lang="es-ES"/>
        </a:p>
      </dgm:t>
    </dgm:pt>
    <dgm:pt modelId="{A78E4169-208D-4C31-84F3-50586B3843B9}" type="sibTrans" cxnId="{443A7A25-733A-4B0A-825A-10F8E147E8F4}">
      <dgm:prSet/>
      <dgm:spPr/>
      <dgm:t>
        <a:bodyPr/>
        <a:lstStyle/>
        <a:p>
          <a:endParaRPr lang="es-ES"/>
        </a:p>
      </dgm:t>
    </dgm:pt>
    <dgm:pt modelId="{B1C00C1A-8268-4690-95A9-0B5669431D28}" type="pres">
      <dgm:prSet presAssocID="{E14A0C1A-FDA0-4758-8E69-0315F350F729}" presName="Name0" presStyleCnt="0">
        <dgm:presLayoutVars>
          <dgm:dir/>
          <dgm:resizeHandles val="exact"/>
        </dgm:presLayoutVars>
      </dgm:prSet>
      <dgm:spPr/>
    </dgm:pt>
    <dgm:pt modelId="{FF1469FB-905A-4954-B74C-6B8323DD3D2A}" type="pres">
      <dgm:prSet presAssocID="{E14A0C1A-FDA0-4758-8E69-0315F350F729}" presName="fgShape" presStyleLbl="fgShp" presStyleIdx="0" presStyleCnt="1" custFlipVert="1" custFlipHor="0" custScaleX="29121" custScaleY="6135" custLinFactNeighborX="-9312" custLinFactNeighborY="83826"/>
      <dgm:spPr/>
    </dgm:pt>
    <dgm:pt modelId="{54F8572E-9192-4C36-B3C8-CBF3E0D0B345}" type="pres">
      <dgm:prSet presAssocID="{E14A0C1A-FDA0-4758-8E69-0315F350F729}" presName="linComp" presStyleCnt="0"/>
      <dgm:spPr/>
    </dgm:pt>
    <dgm:pt modelId="{477BBF3F-5F79-4E35-95C6-1608559AF5A6}" type="pres">
      <dgm:prSet presAssocID="{042A77E0-8C57-428E-ACEB-D91366CFD57D}" presName="compNode" presStyleCnt="0"/>
      <dgm:spPr/>
    </dgm:pt>
    <dgm:pt modelId="{E5A4E07B-FD68-4C61-90EE-3AD142D49D43}" type="pres">
      <dgm:prSet presAssocID="{042A77E0-8C57-428E-ACEB-D91366CFD57D}" presName="bkgdShape" presStyleLbl="node1" presStyleIdx="0" presStyleCnt="2" custLinFactX="2383" custLinFactNeighborX="100000" custLinFactNeighborY="-9386"/>
      <dgm:spPr/>
    </dgm:pt>
    <dgm:pt modelId="{6C6AAD5F-0479-489F-A11A-DB61F8AA90F0}" type="pres">
      <dgm:prSet presAssocID="{042A77E0-8C57-428E-ACEB-D91366CFD57D}" presName="nodeTx" presStyleLbl="node1" presStyleIdx="0" presStyleCnt="2">
        <dgm:presLayoutVars>
          <dgm:bulletEnabled val="1"/>
        </dgm:presLayoutVars>
      </dgm:prSet>
      <dgm:spPr/>
    </dgm:pt>
    <dgm:pt modelId="{276F49A8-D1B2-41BD-9353-694425B45876}" type="pres">
      <dgm:prSet presAssocID="{042A77E0-8C57-428E-ACEB-D91366CFD57D}" presName="invisiNode" presStyleLbl="node1" presStyleIdx="0" presStyleCnt="2"/>
      <dgm:spPr/>
    </dgm:pt>
    <dgm:pt modelId="{E6BBC278-9696-479E-9B69-C3BA8DCA6F31}" type="pres">
      <dgm:prSet presAssocID="{042A77E0-8C57-428E-ACEB-D91366CFD57D}" presName="imagNode" presStyleLbl="fgImgPlace1" presStyleIdx="0" presStyleCnt="2" custScaleX="114572" custLinFactX="100000" custLinFactNeighborX="151357" custLinFactNeighborY="-12588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5F3501A1-A624-4DCC-8D9B-FE255E6955BC}" type="pres">
      <dgm:prSet presAssocID="{16B0BE52-D19A-4095-8F1D-D13AC38A3FFB}" presName="sibTrans" presStyleLbl="sibTrans2D1" presStyleIdx="0" presStyleCnt="0"/>
      <dgm:spPr/>
    </dgm:pt>
    <dgm:pt modelId="{CA9F0305-3FBF-4D96-859C-0D29E97D357A}" type="pres">
      <dgm:prSet presAssocID="{96014992-4535-4D37-BABC-6F3FCC5D5CC6}" presName="compNode" presStyleCnt="0"/>
      <dgm:spPr/>
    </dgm:pt>
    <dgm:pt modelId="{0627A678-2173-4EB7-BD45-F158605604F1}" type="pres">
      <dgm:prSet presAssocID="{96014992-4535-4D37-BABC-6F3FCC5D5CC6}" presName="bkgdShape" presStyleLbl="node1" presStyleIdx="1" presStyleCnt="2" custLinFactX="-3087" custLinFactNeighborX="-100000"/>
      <dgm:spPr/>
    </dgm:pt>
    <dgm:pt modelId="{6DBEE98C-823A-4157-AB83-346C1B087CD9}" type="pres">
      <dgm:prSet presAssocID="{96014992-4535-4D37-BABC-6F3FCC5D5CC6}" presName="nodeTx" presStyleLbl="node1" presStyleIdx="1" presStyleCnt="2">
        <dgm:presLayoutVars>
          <dgm:bulletEnabled val="1"/>
        </dgm:presLayoutVars>
      </dgm:prSet>
      <dgm:spPr/>
    </dgm:pt>
    <dgm:pt modelId="{BAC9BB36-6B4B-447F-96B2-7E5FFB8C8C3C}" type="pres">
      <dgm:prSet presAssocID="{96014992-4535-4D37-BABC-6F3FCC5D5CC6}" presName="invisiNode" presStyleLbl="node1" presStyleIdx="1" presStyleCnt="2"/>
      <dgm:spPr/>
    </dgm:pt>
    <dgm:pt modelId="{D13B4D29-3497-4322-930B-0FAE1C8CF63A}" type="pres">
      <dgm:prSet presAssocID="{96014992-4535-4D37-BABC-6F3FCC5D5CC6}" presName="imagNode" presStyleLbl="fgImgPlace1" presStyleIdx="1" presStyleCnt="2" custLinFactX="-100000" custLinFactNeighborX="-157830" custLinFactNeighborY="-13382"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</dgm:ptLst>
  <dgm:cxnLst>
    <dgm:cxn modelId="{6264DD09-C67B-48D1-B8B3-A1B51AF75659}" type="presOf" srcId="{042A77E0-8C57-428E-ACEB-D91366CFD57D}" destId="{E5A4E07B-FD68-4C61-90EE-3AD142D49D43}" srcOrd="0" destOrd="0" presId="urn:microsoft.com/office/officeart/2005/8/layout/hList7"/>
    <dgm:cxn modelId="{443A7A25-733A-4B0A-825A-10F8E147E8F4}" srcId="{E14A0C1A-FDA0-4758-8E69-0315F350F729}" destId="{96014992-4535-4D37-BABC-6F3FCC5D5CC6}" srcOrd="1" destOrd="0" parTransId="{774612FD-34B5-46DC-8E47-C05EE01FEA66}" sibTransId="{A78E4169-208D-4C31-84F3-50586B3843B9}"/>
    <dgm:cxn modelId="{9286CE5F-8681-44A2-B536-351D29C97F73}" type="presOf" srcId="{16B0BE52-D19A-4095-8F1D-D13AC38A3FFB}" destId="{5F3501A1-A624-4DCC-8D9B-FE255E6955BC}" srcOrd="0" destOrd="0" presId="urn:microsoft.com/office/officeart/2005/8/layout/hList7"/>
    <dgm:cxn modelId="{095B1D41-344B-4AC4-90C7-3E49EAEA9A31}" type="presOf" srcId="{96014992-4535-4D37-BABC-6F3FCC5D5CC6}" destId="{6DBEE98C-823A-4157-AB83-346C1B087CD9}" srcOrd="1" destOrd="0" presId="urn:microsoft.com/office/officeart/2005/8/layout/hList7"/>
    <dgm:cxn modelId="{7840D44B-94CA-458E-A3A7-1D1B907B3270}" type="presOf" srcId="{042A77E0-8C57-428E-ACEB-D91366CFD57D}" destId="{6C6AAD5F-0479-489F-A11A-DB61F8AA90F0}" srcOrd="1" destOrd="0" presId="urn:microsoft.com/office/officeart/2005/8/layout/hList7"/>
    <dgm:cxn modelId="{DFADC74E-A3A1-461B-8387-09C5B8116277}" type="presOf" srcId="{96014992-4535-4D37-BABC-6F3FCC5D5CC6}" destId="{0627A678-2173-4EB7-BD45-F158605604F1}" srcOrd="0" destOrd="0" presId="urn:microsoft.com/office/officeart/2005/8/layout/hList7"/>
    <dgm:cxn modelId="{FEEFFC8B-63F2-4909-9CBF-5EDB539D5A80}" srcId="{E14A0C1A-FDA0-4758-8E69-0315F350F729}" destId="{042A77E0-8C57-428E-ACEB-D91366CFD57D}" srcOrd="0" destOrd="0" parTransId="{A8C73CB3-C69B-4C4E-A6DF-8F601593C9CC}" sibTransId="{16B0BE52-D19A-4095-8F1D-D13AC38A3FFB}"/>
    <dgm:cxn modelId="{D4EC20BC-FB5D-45CD-AEB7-ACA589D1CF9E}" type="presOf" srcId="{E14A0C1A-FDA0-4758-8E69-0315F350F729}" destId="{B1C00C1A-8268-4690-95A9-0B5669431D28}" srcOrd="0" destOrd="0" presId="urn:microsoft.com/office/officeart/2005/8/layout/hList7"/>
    <dgm:cxn modelId="{FA5E5A70-E10F-43BB-BF92-B18F0C5E95C7}" type="presParOf" srcId="{B1C00C1A-8268-4690-95A9-0B5669431D28}" destId="{FF1469FB-905A-4954-B74C-6B8323DD3D2A}" srcOrd="0" destOrd="0" presId="urn:microsoft.com/office/officeart/2005/8/layout/hList7"/>
    <dgm:cxn modelId="{1572F879-F9DA-406D-B4B4-8AEE6740E3CB}" type="presParOf" srcId="{B1C00C1A-8268-4690-95A9-0B5669431D28}" destId="{54F8572E-9192-4C36-B3C8-CBF3E0D0B345}" srcOrd="1" destOrd="0" presId="urn:microsoft.com/office/officeart/2005/8/layout/hList7"/>
    <dgm:cxn modelId="{499DB8FA-526E-44C0-80F1-D22B0495994E}" type="presParOf" srcId="{54F8572E-9192-4C36-B3C8-CBF3E0D0B345}" destId="{477BBF3F-5F79-4E35-95C6-1608559AF5A6}" srcOrd="0" destOrd="0" presId="urn:microsoft.com/office/officeart/2005/8/layout/hList7"/>
    <dgm:cxn modelId="{78430D9C-1108-4FF7-B032-CD2DA148FD15}" type="presParOf" srcId="{477BBF3F-5F79-4E35-95C6-1608559AF5A6}" destId="{E5A4E07B-FD68-4C61-90EE-3AD142D49D43}" srcOrd="0" destOrd="0" presId="urn:microsoft.com/office/officeart/2005/8/layout/hList7"/>
    <dgm:cxn modelId="{397F7A73-5F14-40DF-B2CD-EC47B91F954A}" type="presParOf" srcId="{477BBF3F-5F79-4E35-95C6-1608559AF5A6}" destId="{6C6AAD5F-0479-489F-A11A-DB61F8AA90F0}" srcOrd="1" destOrd="0" presId="urn:microsoft.com/office/officeart/2005/8/layout/hList7"/>
    <dgm:cxn modelId="{FA953C33-1695-40E2-885E-0220B2736416}" type="presParOf" srcId="{477BBF3F-5F79-4E35-95C6-1608559AF5A6}" destId="{276F49A8-D1B2-41BD-9353-694425B45876}" srcOrd="2" destOrd="0" presId="urn:microsoft.com/office/officeart/2005/8/layout/hList7"/>
    <dgm:cxn modelId="{9C6B1D65-BB15-495B-87BF-006DA2399FD7}" type="presParOf" srcId="{477BBF3F-5F79-4E35-95C6-1608559AF5A6}" destId="{E6BBC278-9696-479E-9B69-C3BA8DCA6F31}" srcOrd="3" destOrd="0" presId="urn:microsoft.com/office/officeart/2005/8/layout/hList7"/>
    <dgm:cxn modelId="{BA37F91F-C8E5-498F-9EED-31B6638CE741}" type="presParOf" srcId="{54F8572E-9192-4C36-B3C8-CBF3E0D0B345}" destId="{5F3501A1-A624-4DCC-8D9B-FE255E6955BC}" srcOrd="1" destOrd="0" presId="urn:microsoft.com/office/officeart/2005/8/layout/hList7"/>
    <dgm:cxn modelId="{00AA5E6D-B10B-4A4D-83CE-715B014950DF}" type="presParOf" srcId="{54F8572E-9192-4C36-B3C8-CBF3E0D0B345}" destId="{CA9F0305-3FBF-4D96-859C-0D29E97D357A}" srcOrd="2" destOrd="0" presId="urn:microsoft.com/office/officeart/2005/8/layout/hList7"/>
    <dgm:cxn modelId="{76FFB7D2-D98A-4AB5-B855-81EA1695B092}" type="presParOf" srcId="{CA9F0305-3FBF-4D96-859C-0D29E97D357A}" destId="{0627A678-2173-4EB7-BD45-F158605604F1}" srcOrd="0" destOrd="0" presId="urn:microsoft.com/office/officeart/2005/8/layout/hList7"/>
    <dgm:cxn modelId="{9A933E4F-92B2-4B17-B164-3075A81F87F4}" type="presParOf" srcId="{CA9F0305-3FBF-4D96-859C-0D29E97D357A}" destId="{6DBEE98C-823A-4157-AB83-346C1B087CD9}" srcOrd="1" destOrd="0" presId="urn:microsoft.com/office/officeart/2005/8/layout/hList7"/>
    <dgm:cxn modelId="{44A1D28E-29E5-4610-9080-46AF37C2316D}" type="presParOf" srcId="{CA9F0305-3FBF-4D96-859C-0D29E97D357A}" destId="{BAC9BB36-6B4B-447F-96B2-7E5FFB8C8C3C}" srcOrd="2" destOrd="0" presId="urn:microsoft.com/office/officeart/2005/8/layout/hList7"/>
    <dgm:cxn modelId="{A4A52FAF-824E-42FF-BD9C-C51EEF7BE3BF}" type="presParOf" srcId="{CA9F0305-3FBF-4D96-859C-0D29E97D357A}" destId="{D13B4D29-3497-4322-930B-0FAE1C8CF63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4A0C1A-FDA0-4758-8E69-0315F350F72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42A77E0-8C57-428E-ACEB-D91366CFD57D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nombre revela algo de sí. “Yo soy el que estuve, estoy y estaré con ustedes”.</a:t>
          </a:r>
          <a:endParaRPr lang="es-ES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 Dios de los sentidos: Ve, escucha, conoce, baja y libera.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no manipula el nombre de su Dios </a:t>
          </a:r>
          <a:r>
            <a:rPr lang="es-ES" sz="1500" b="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Yavé</a:t>
          </a: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gm:t>
    </dgm:pt>
    <dgm:pt modelId="{A8C73CB3-C69B-4C4E-A6DF-8F601593C9CC}" type="parTrans" cxnId="{FEEFFC8B-63F2-4909-9CBF-5EDB539D5A80}">
      <dgm:prSet/>
      <dgm:spPr/>
      <dgm:t>
        <a:bodyPr/>
        <a:lstStyle/>
        <a:p>
          <a:endParaRPr lang="es-ES"/>
        </a:p>
      </dgm:t>
    </dgm:pt>
    <dgm:pt modelId="{16B0BE52-D19A-4095-8F1D-D13AC38A3FFB}" type="sibTrans" cxnId="{FEEFFC8B-63F2-4909-9CBF-5EDB539D5A80}">
      <dgm:prSet/>
      <dgm:spPr/>
      <dgm:t>
        <a:bodyPr/>
        <a:lstStyle/>
        <a:p>
          <a:endParaRPr lang="es-ES"/>
        </a:p>
      </dgm:t>
    </dgm:pt>
    <dgm:pt modelId="{96014992-4535-4D37-BABC-6F3FCC5D5CC6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faraón utilizaba el nombre de sus dioses: 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Ra, 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Osiris, 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Amón… 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para oprimir al pueblo.</a:t>
          </a:r>
        </a:p>
      </dgm:t>
    </dgm:pt>
    <dgm:pt modelId="{774612FD-34B5-46DC-8E47-C05EE01FEA66}" type="parTrans" cxnId="{443A7A25-733A-4B0A-825A-10F8E147E8F4}">
      <dgm:prSet/>
      <dgm:spPr/>
      <dgm:t>
        <a:bodyPr/>
        <a:lstStyle/>
        <a:p>
          <a:endParaRPr lang="es-ES"/>
        </a:p>
      </dgm:t>
    </dgm:pt>
    <dgm:pt modelId="{A78E4169-208D-4C31-84F3-50586B3843B9}" type="sibTrans" cxnId="{443A7A25-733A-4B0A-825A-10F8E147E8F4}">
      <dgm:prSet/>
      <dgm:spPr/>
      <dgm:t>
        <a:bodyPr/>
        <a:lstStyle/>
        <a:p>
          <a:endParaRPr lang="es-ES"/>
        </a:p>
      </dgm:t>
    </dgm:pt>
    <dgm:pt modelId="{B1C00C1A-8268-4690-95A9-0B5669431D28}" type="pres">
      <dgm:prSet presAssocID="{E14A0C1A-FDA0-4758-8E69-0315F350F729}" presName="Name0" presStyleCnt="0">
        <dgm:presLayoutVars>
          <dgm:dir/>
          <dgm:resizeHandles val="exact"/>
        </dgm:presLayoutVars>
      </dgm:prSet>
      <dgm:spPr/>
    </dgm:pt>
    <dgm:pt modelId="{FF1469FB-905A-4954-B74C-6B8323DD3D2A}" type="pres">
      <dgm:prSet presAssocID="{E14A0C1A-FDA0-4758-8E69-0315F350F729}" presName="fgShape" presStyleLbl="fgShp" presStyleIdx="0" presStyleCnt="1" custFlipVert="1" custFlipHor="0" custScaleX="29121" custScaleY="6135" custLinFactNeighborX="-9312" custLinFactNeighborY="83826"/>
      <dgm:spPr/>
    </dgm:pt>
    <dgm:pt modelId="{54F8572E-9192-4C36-B3C8-CBF3E0D0B345}" type="pres">
      <dgm:prSet presAssocID="{E14A0C1A-FDA0-4758-8E69-0315F350F729}" presName="linComp" presStyleCnt="0"/>
      <dgm:spPr/>
    </dgm:pt>
    <dgm:pt modelId="{477BBF3F-5F79-4E35-95C6-1608559AF5A6}" type="pres">
      <dgm:prSet presAssocID="{042A77E0-8C57-428E-ACEB-D91366CFD57D}" presName="compNode" presStyleCnt="0"/>
      <dgm:spPr/>
    </dgm:pt>
    <dgm:pt modelId="{E5A4E07B-FD68-4C61-90EE-3AD142D49D43}" type="pres">
      <dgm:prSet presAssocID="{042A77E0-8C57-428E-ACEB-D91366CFD57D}" presName="bkgdShape" presStyleLbl="node1" presStyleIdx="0" presStyleCnt="2" custLinFactX="551" custLinFactNeighborX="100000"/>
      <dgm:spPr/>
    </dgm:pt>
    <dgm:pt modelId="{6C6AAD5F-0479-489F-A11A-DB61F8AA90F0}" type="pres">
      <dgm:prSet presAssocID="{042A77E0-8C57-428E-ACEB-D91366CFD57D}" presName="nodeTx" presStyleLbl="node1" presStyleIdx="0" presStyleCnt="2">
        <dgm:presLayoutVars>
          <dgm:bulletEnabled val="1"/>
        </dgm:presLayoutVars>
      </dgm:prSet>
      <dgm:spPr/>
    </dgm:pt>
    <dgm:pt modelId="{276F49A8-D1B2-41BD-9353-694425B45876}" type="pres">
      <dgm:prSet presAssocID="{042A77E0-8C57-428E-ACEB-D91366CFD57D}" presName="invisiNode" presStyleLbl="node1" presStyleIdx="0" presStyleCnt="2"/>
      <dgm:spPr/>
    </dgm:pt>
    <dgm:pt modelId="{E6BBC278-9696-479E-9B69-C3BA8DCA6F31}" type="pres">
      <dgm:prSet presAssocID="{042A77E0-8C57-428E-ACEB-D91366CFD57D}" presName="imagNode" presStyleLbl="fgImgPlace1" presStyleIdx="0" presStyleCnt="2" custLinFactX="100000" custLinFactNeighborX="144294" custLinFactNeighborY="-14878"/>
      <dgm:spPr>
        <a:blipFill rotWithShape="1">
          <a:blip xmlns:r="http://schemas.openxmlformats.org/officeDocument/2006/relationships" r:embed="rId1"/>
          <a:srcRect/>
          <a:stretch>
            <a:fillRect l="-28000" r="-28000"/>
          </a:stretch>
        </a:blipFill>
      </dgm:spPr>
    </dgm:pt>
    <dgm:pt modelId="{5F3501A1-A624-4DCC-8D9B-FE255E6955BC}" type="pres">
      <dgm:prSet presAssocID="{16B0BE52-D19A-4095-8F1D-D13AC38A3FFB}" presName="sibTrans" presStyleLbl="sibTrans2D1" presStyleIdx="0" presStyleCnt="0"/>
      <dgm:spPr/>
    </dgm:pt>
    <dgm:pt modelId="{CA9F0305-3FBF-4D96-859C-0D29E97D357A}" type="pres">
      <dgm:prSet presAssocID="{96014992-4535-4D37-BABC-6F3FCC5D5CC6}" presName="compNode" presStyleCnt="0"/>
      <dgm:spPr/>
    </dgm:pt>
    <dgm:pt modelId="{0627A678-2173-4EB7-BD45-F158605604F1}" type="pres">
      <dgm:prSet presAssocID="{96014992-4535-4D37-BABC-6F3FCC5D5CC6}" presName="bkgdShape" presStyleLbl="node1" presStyleIdx="1" presStyleCnt="2" custLinFactX="-3087" custLinFactNeighborX="-100000"/>
      <dgm:spPr/>
    </dgm:pt>
    <dgm:pt modelId="{6DBEE98C-823A-4157-AB83-346C1B087CD9}" type="pres">
      <dgm:prSet presAssocID="{96014992-4535-4D37-BABC-6F3FCC5D5CC6}" presName="nodeTx" presStyleLbl="node1" presStyleIdx="1" presStyleCnt="2">
        <dgm:presLayoutVars>
          <dgm:bulletEnabled val="1"/>
        </dgm:presLayoutVars>
      </dgm:prSet>
      <dgm:spPr/>
    </dgm:pt>
    <dgm:pt modelId="{BAC9BB36-6B4B-447F-96B2-7E5FFB8C8C3C}" type="pres">
      <dgm:prSet presAssocID="{96014992-4535-4D37-BABC-6F3FCC5D5CC6}" presName="invisiNode" presStyleLbl="node1" presStyleIdx="1" presStyleCnt="2"/>
      <dgm:spPr/>
    </dgm:pt>
    <dgm:pt modelId="{D13B4D29-3497-4322-930B-0FAE1C8CF63A}" type="pres">
      <dgm:prSet presAssocID="{96014992-4535-4D37-BABC-6F3FCC5D5CC6}" presName="imagNode" presStyleLbl="fgImgPlace1" presStyleIdx="1" presStyleCnt="2" custLinFactX="-100000" custLinFactNeighborX="-131246" custLinFactNeighborY="-13666"/>
      <dgm:spPr>
        <a:blipFill rotWithShape="1">
          <a:blip xmlns:r="http://schemas.openxmlformats.org/officeDocument/2006/relationships" r:embed="rId2"/>
          <a:srcRect/>
          <a:stretch>
            <a:fillRect l="-30000" r="-30000"/>
          </a:stretch>
        </a:blipFill>
      </dgm:spPr>
    </dgm:pt>
  </dgm:ptLst>
  <dgm:cxnLst>
    <dgm:cxn modelId="{6264DD09-C67B-48D1-B8B3-A1B51AF75659}" type="presOf" srcId="{042A77E0-8C57-428E-ACEB-D91366CFD57D}" destId="{E5A4E07B-FD68-4C61-90EE-3AD142D49D43}" srcOrd="0" destOrd="0" presId="urn:microsoft.com/office/officeart/2005/8/layout/hList7"/>
    <dgm:cxn modelId="{443A7A25-733A-4B0A-825A-10F8E147E8F4}" srcId="{E14A0C1A-FDA0-4758-8E69-0315F350F729}" destId="{96014992-4535-4D37-BABC-6F3FCC5D5CC6}" srcOrd="1" destOrd="0" parTransId="{774612FD-34B5-46DC-8E47-C05EE01FEA66}" sibTransId="{A78E4169-208D-4C31-84F3-50586B3843B9}"/>
    <dgm:cxn modelId="{9286CE5F-8681-44A2-B536-351D29C97F73}" type="presOf" srcId="{16B0BE52-D19A-4095-8F1D-D13AC38A3FFB}" destId="{5F3501A1-A624-4DCC-8D9B-FE255E6955BC}" srcOrd="0" destOrd="0" presId="urn:microsoft.com/office/officeart/2005/8/layout/hList7"/>
    <dgm:cxn modelId="{095B1D41-344B-4AC4-90C7-3E49EAEA9A31}" type="presOf" srcId="{96014992-4535-4D37-BABC-6F3FCC5D5CC6}" destId="{6DBEE98C-823A-4157-AB83-346C1B087CD9}" srcOrd="1" destOrd="0" presId="urn:microsoft.com/office/officeart/2005/8/layout/hList7"/>
    <dgm:cxn modelId="{7840D44B-94CA-458E-A3A7-1D1B907B3270}" type="presOf" srcId="{042A77E0-8C57-428E-ACEB-D91366CFD57D}" destId="{6C6AAD5F-0479-489F-A11A-DB61F8AA90F0}" srcOrd="1" destOrd="0" presId="urn:microsoft.com/office/officeart/2005/8/layout/hList7"/>
    <dgm:cxn modelId="{DFADC74E-A3A1-461B-8387-09C5B8116277}" type="presOf" srcId="{96014992-4535-4D37-BABC-6F3FCC5D5CC6}" destId="{0627A678-2173-4EB7-BD45-F158605604F1}" srcOrd="0" destOrd="0" presId="urn:microsoft.com/office/officeart/2005/8/layout/hList7"/>
    <dgm:cxn modelId="{FEEFFC8B-63F2-4909-9CBF-5EDB539D5A80}" srcId="{E14A0C1A-FDA0-4758-8E69-0315F350F729}" destId="{042A77E0-8C57-428E-ACEB-D91366CFD57D}" srcOrd="0" destOrd="0" parTransId="{A8C73CB3-C69B-4C4E-A6DF-8F601593C9CC}" sibTransId="{16B0BE52-D19A-4095-8F1D-D13AC38A3FFB}"/>
    <dgm:cxn modelId="{D4EC20BC-FB5D-45CD-AEB7-ACA589D1CF9E}" type="presOf" srcId="{E14A0C1A-FDA0-4758-8E69-0315F350F729}" destId="{B1C00C1A-8268-4690-95A9-0B5669431D28}" srcOrd="0" destOrd="0" presId="urn:microsoft.com/office/officeart/2005/8/layout/hList7"/>
    <dgm:cxn modelId="{FA5E5A70-E10F-43BB-BF92-B18F0C5E95C7}" type="presParOf" srcId="{B1C00C1A-8268-4690-95A9-0B5669431D28}" destId="{FF1469FB-905A-4954-B74C-6B8323DD3D2A}" srcOrd="0" destOrd="0" presId="urn:microsoft.com/office/officeart/2005/8/layout/hList7"/>
    <dgm:cxn modelId="{1572F879-F9DA-406D-B4B4-8AEE6740E3CB}" type="presParOf" srcId="{B1C00C1A-8268-4690-95A9-0B5669431D28}" destId="{54F8572E-9192-4C36-B3C8-CBF3E0D0B345}" srcOrd="1" destOrd="0" presId="urn:microsoft.com/office/officeart/2005/8/layout/hList7"/>
    <dgm:cxn modelId="{499DB8FA-526E-44C0-80F1-D22B0495994E}" type="presParOf" srcId="{54F8572E-9192-4C36-B3C8-CBF3E0D0B345}" destId="{477BBF3F-5F79-4E35-95C6-1608559AF5A6}" srcOrd="0" destOrd="0" presId="urn:microsoft.com/office/officeart/2005/8/layout/hList7"/>
    <dgm:cxn modelId="{78430D9C-1108-4FF7-B032-CD2DA148FD15}" type="presParOf" srcId="{477BBF3F-5F79-4E35-95C6-1608559AF5A6}" destId="{E5A4E07B-FD68-4C61-90EE-3AD142D49D43}" srcOrd="0" destOrd="0" presId="urn:microsoft.com/office/officeart/2005/8/layout/hList7"/>
    <dgm:cxn modelId="{397F7A73-5F14-40DF-B2CD-EC47B91F954A}" type="presParOf" srcId="{477BBF3F-5F79-4E35-95C6-1608559AF5A6}" destId="{6C6AAD5F-0479-489F-A11A-DB61F8AA90F0}" srcOrd="1" destOrd="0" presId="urn:microsoft.com/office/officeart/2005/8/layout/hList7"/>
    <dgm:cxn modelId="{FA953C33-1695-40E2-885E-0220B2736416}" type="presParOf" srcId="{477BBF3F-5F79-4E35-95C6-1608559AF5A6}" destId="{276F49A8-D1B2-41BD-9353-694425B45876}" srcOrd="2" destOrd="0" presId="urn:microsoft.com/office/officeart/2005/8/layout/hList7"/>
    <dgm:cxn modelId="{9C6B1D65-BB15-495B-87BF-006DA2399FD7}" type="presParOf" srcId="{477BBF3F-5F79-4E35-95C6-1608559AF5A6}" destId="{E6BBC278-9696-479E-9B69-C3BA8DCA6F31}" srcOrd="3" destOrd="0" presId="urn:microsoft.com/office/officeart/2005/8/layout/hList7"/>
    <dgm:cxn modelId="{BA37F91F-C8E5-498F-9EED-31B6638CE741}" type="presParOf" srcId="{54F8572E-9192-4C36-B3C8-CBF3E0D0B345}" destId="{5F3501A1-A624-4DCC-8D9B-FE255E6955BC}" srcOrd="1" destOrd="0" presId="urn:microsoft.com/office/officeart/2005/8/layout/hList7"/>
    <dgm:cxn modelId="{00AA5E6D-B10B-4A4D-83CE-715B014950DF}" type="presParOf" srcId="{54F8572E-9192-4C36-B3C8-CBF3E0D0B345}" destId="{CA9F0305-3FBF-4D96-859C-0D29E97D357A}" srcOrd="2" destOrd="0" presId="urn:microsoft.com/office/officeart/2005/8/layout/hList7"/>
    <dgm:cxn modelId="{76FFB7D2-D98A-4AB5-B855-81EA1695B092}" type="presParOf" srcId="{CA9F0305-3FBF-4D96-859C-0D29E97D357A}" destId="{0627A678-2173-4EB7-BD45-F158605604F1}" srcOrd="0" destOrd="0" presId="urn:microsoft.com/office/officeart/2005/8/layout/hList7"/>
    <dgm:cxn modelId="{9A933E4F-92B2-4B17-B164-3075A81F87F4}" type="presParOf" srcId="{CA9F0305-3FBF-4D96-859C-0D29E97D357A}" destId="{6DBEE98C-823A-4157-AB83-346C1B087CD9}" srcOrd="1" destOrd="0" presId="urn:microsoft.com/office/officeart/2005/8/layout/hList7"/>
    <dgm:cxn modelId="{44A1D28E-29E5-4610-9080-46AF37C2316D}" type="presParOf" srcId="{CA9F0305-3FBF-4D96-859C-0D29E97D357A}" destId="{BAC9BB36-6B4B-447F-96B2-7E5FFB8C8C3C}" srcOrd="2" destOrd="0" presId="urn:microsoft.com/office/officeart/2005/8/layout/hList7"/>
    <dgm:cxn modelId="{A4A52FAF-824E-42FF-BD9C-C51EEF7BE3BF}" type="presParOf" srcId="{CA9F0305-3FBF-4D96-859C-0D29E97D357A}" destId="{D13B4D29-3497-4322-930B-0FAE1C8CF63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4A0C1A-FDA0-4758-8E69-0315F350F72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42A77E0-8C57-428E-ACEB-D91366CFD57D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algn="l">
            <a:lnSpc>
              <a:spcPct val="100000"/>
            </a:lnSpc>
          </a:pPr>
          <a:r>
            <a:rPr lang="es-ES" sz="1500" b="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Yavé</a:t>
          </a: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Dios los liberó del trabajo de esclavos.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Dios creador, liberador, Señor de la historia, solidario, que santifica el trabajo y el descanso.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tiene por ley descansar, celebrar y santificar un día a </a:t>
          </a:r>
          <a:r>
            <a:rPr lang="es-ES" sz="1500" b="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Yavé</a:t>
          </a: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gm:t>
    </dgm:pt>
    <dgm:pt modelId="{A8C73CB3-C69B-4C4E-A6DF-8F601593C9CC}" type="parTrans" cxnId="{FEEFFC8B-63F2-4909-9CBF-5EDB539D5A80}">
      <dgm:prSet/>
      <dgm:spPr/>
      <dgm:t>
        <a:bodyPr/>
        <a:lstStyle/>
        <a:p>
          <a:endParaRPr lang="es-ES"/>
        </a:p>
      </dgm:t>
    </dgm:pt>
    <dgm:pt modelId="{16B0BE52-D19A-4095-8F1D-D13AC38A3FFB}" type="sibTrans" cxnId="{FEEFFC8B-63F2-4909-9CBF-5EDB539D5A80}">
      <dgm:prSet/>
      <dgm:spPr/>
      <dgm:t>
        <a:bodyPr/>
        <a:lstStyle/>
        <a:p>
          <a:endParaRPr lang="es-ES"/>
        </a:p>
      </dgm:t>
    </dgm:pt>
    <dgm:pt modelId="{96014992-4535-4D37-BABC-6F3FCC5D5CC6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Los esclavos no tenían tiempo para descansar. 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 podían celebrar sus fiestas religiosas. </a:t>
          </a:r>
        </a:p>
        <a:p>
          <a:pPr algn="l">
            <a:lnSpc>
              <a:spcPct val="150000"/>
            </a:lnSpc>
          </a:pPr>
          <a:endParaRPr lang="es-ES" sz="14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gm:t>
    </dgm:pt>
    <dgm:pt modelId="{774612FD-34B5-46DC-8E47-C05EE01FEA66}" type="parTrans" cxnId="{443A7A25-733A-4B0A-825A-10F8E147E8F4}">
      <dgm:prSet/>
      <dgm:spPr/>
      <dgm:t>
        <a:bodyPr/>
        <a:lstStyle/>
        <a:p>
          <a:endParaRPr lang="es-ES"/>
        </a:p>
      </dgm:t>
    </dgm:pt>
    <dgm:pt modelId="{A78E4169-208D-4C31-84F3-50586B3843B9}" type="sibTrans" cxnId="{443A7A25-733A-4B0A-825A-10F8E147E8F4}">
      <dgm:prSet/>
      <dgm:spPr/>
      <dgm:t>
        <a:bodyPr/>
        <a:lstStyle/>
        <a:p>
          <a:endParaRPr lang="es-ES"/>
        </a:p>
      </dgm:t>
    </dgm:pt>
    <dgm:pt modelId="{B1C00C1A-8268-4690-95A9-0B5669431D28}" type="pres">
      <dgm:prSet presAssocID="{E14A0C1A-FDA0-4758-8E69-0315F350F729}" presName="Name0" presStyleCnt="0">
        <dgm:presLayoutVars>
          <dgm:dir/>
          <dgm:resizeHandles val="exact"/>
        </dgm:presLayoutVars>
      </dgm:prSet>
      <dgm:spPr/>
    </dgm:pt>
    <dgm:pt modelId="{FF1469FB-905A-4954-B74C-6B8323DD3D2A}" type="pres">
      <dgm:prSet presAssocID="{E14A0C1A-FDA0-4758-8E69-0315F350F729}" presName="fgShape" presStyleLbl="fgShp" presStyleIdx="0" presStyleCnt="1" custFlipVert="1" custFlipHor="0" custScaleX="29121" custScaleY="6135" custLinFactNeighborX="-9312" custLinFactNeighborY="83826"/>
      <dgm:spPr/>
    </dgm:pt>
    <dgm:pt modelId="{54F8572E-9192-4C36-B3C8-CBF3E0D0B345}" type="pres">
      <dgm:prSet presAssocID="{E14A0C1A-FDA0-4758-8E69-0315F350F729}" presName="linComp" presStyleCnt="0"/>
      <dgm:spPr/>
    </dgm:pt>
    <dgm:pt modelId="{477BBF3F-5F79-4E35-95C6-1608559AF5A6}" type="pres">
      <dgm:prSet presAssocID="{042A77E0-8C57-428E-ACEB-D91366CFD57D}" presName="compNode" presStyleCnt="0"/>
      <dgm:spPr/>
    </dgm:pt>
    <dgm:pt modelId="{E5A4E07B-FD68-4C61-90EE-3AD142D49D43}" type="pres">
      <dgm:prSet presAssocID="{042A77E0-8C57-428E-ACEB-D91366CFD57D}" presName="bkgdShape" presStyleLbl="node1" presStyleIdx="0" presStyleCnt="2" custLinFactX="551" custLinFactNeighborX="100000"/>
      <dgm:spPr/>
    </dgm:pt>
    <dgm:pt modelId="{6C6AAD5F-0479-489F-A11A-DB61F8AA90F0}" type="pres">
      <dgm:prSet presAssocID="{042A77E0-8C57-428E-ACEB-D91366CFD57D}" presName="nodeTx" presStyleLbl="node1" presStyleIdx="0" presStyleCnt="2">
        <dgm:presLayoutVars>
          <dgm:bulletEnabled val="1"/>
        </dgm:presLayoutVars>
      </dgm:prSet>
      <dgm:spPr/>
    </dgm:pt>
    <dgm:pt modelId="{276F49A8-D1B2-41BD-9353-694425B45876}" type="pres">
      <dgm:prSet presAssocID="{042A77E0-8C57-428E-ACEB-D91366CFD57D}" presName="invisiNode" presStyleLbl="node1" presStyleIdx="0" presStyleCnt="2"/>
      <dgm:spPr/>
    </dgm:pt>
    <dgm:pt modelId="{E6BBC278-9696-479E-9B69-C3BA8DCA6F31}" type="pres">
      <dgm:prSet presAssocID="{042A77E0-8C57-428E-ACEB-D91366CFD57D}" presName="imagNode" presStyleLbl="fgImgPlace1" presStyleIdx="0" presStyleCnt="2" custLinFactX="100000" custLinFactNeighborX="144294" custLinFactNeighborY="-14878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5F3501A1-A624-4DCC-8D9B-FE255E6955BC}" type="pres">
      <dgm:prSet presAssocID="{16B0BE52-D19A-4095-8F1D-D13AC38A3FFB}" presName="sibTrans" presStyleLbl="sibTrans2D1" presStyleIdx="0" presStyleCnt="0"/>
      <dgm:spPr/>
    </dgm:pt>
    <dgm:pt modelId="{CA9F0305-3FBF-4D96-859C-0D29E97D357A}" type="pres">
      <dgm:prSet presAssocID="{96014992-4535-4D37-BABC-6F3FCC5D5CC6}" presName="compNode" presStyleCnt="0"/>
      <dgm:spPr/>
    </dgm:pt>
    <dgm:pt modelId="{0627A678-2173-4EB7-BD45-F158605604F1}" type="pres">
      <dgm:prSet presAssocID="{96014992-4535-4D37-BABC-6F3FCC5D5CC6}" presName="bkgdShape" presStyleLbl="node1" presStyleIdx="1" presStyleCnt="2" custLinFactX="-3087" custLinFactNeighborX="-100000"/>
      <dgm:spPr/>
    </dgm:pt>
    <dgm:pt modelId="{6DBEE98C-823A-4157-AB83-346C1B087CD9}" type="pres">
      <dgm:prSet presAssocID="{96014992-4535-4D37-BABC-6F3FCC5D5CC6}" presName="nodeTx" presStyleLbl="node1" presStyleIdx="1" presStyleCnt="2">
        <dgm:presLayoutVars>
          <dgm:bulletEnabled val="1"/>
        </dgm:presLayoutVars>
      </dgm:prSet>
      <dgm:spPr/>
    </dgm:pt>
    <dgm:pt modelId="{BAC9BB36-6B4B-447F-96B2-7E5FFB8C8C3C}" type="pres">
      <dgm:prSet presAssocID="{96014992-4535-4D37-BABC-6F3FCC5D5CC6}" presName="invisiNode" presStyleLbl="node1" presStyleIdx="1" presStyleCnt="2"/>
      <dgm:spPr/>
    </dgm:pt>
    <dgm:pt modelId="{D13B4D29-3497-4322-930B-0FAE1C8CF63A}" type="pres">
      <dgm:prSet presAssocID="{96014992-4535-4D37-BABC-6F3FCC5D5CC6}" presName="imagNode" presStyleLbl="fgImgPlace1" presStyleIdx="1" presStyleCnt="2" custLinFactX="-100000" custLinFactNeighborX="-131246" custLinFactNeighborY="-13666"/>
      <dgm:spPr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</dgm:spPr>
    </dgm:pt>
  </dgm:ptLst>
  <dgm:cxnLst>
    <dgm:cxn modelId="{6264DD09-C67B-48D1-B8B3-A1B51AF75659}" type="presOf" srcId="{042A77E0-8C57-428E-ACEB-D91366CFD57D}" destId="{E5A4E07B-FD68-4C61-90EE-3AD142D49D43}" srcOrd="0" destOrd="0" presId="urn:microsoft.com/office/officeart/2005/8/layout/hList7"/>
    <dgm:cxn modelId="{443A7A25-733A-4B0A-825A-10F8E147E8F4}" srcId="{E14A0C1A-FDA0-4758-8E69-0315F350F729}" destId="{96014992-4535-4D37-BABC-6F3FCC5D5CC6}" srcOrd="1" destOrd="0" parTransId="{774612FD-34B5-46DC-8E47-C05EE01FEA66}" sibTransId="{A78E4169-208D-4C31-84F3-50586B3843B9}"/>
    <dgm:cxn modelId="{9286CE5F-8681-44A2-B536-351D29C97F73}" type="presOf" srcId="{16B0BE52-D19A-4095-8F1D-D13AC38A3FFB}" destId="{5F3501A1-A624-4DCC-8D9B-FE255E6955BC}" srcOrd="0" destOrd="0" presId="urn:microsoft.com/office/officeart/2005/8/layout/hList7"/>
    <dgm:cxn modelId="{095B1D41-344B-4AC4-90C7-3E49EAEA9A31}" type="presOf" srcId="{96014992-4535-4D37-BABC-6F3FCC5D5CC6}" destId="{6DBEE98C-823A-4157-AB83-346C1B087CD9}" srcOrd="1" destOrd="0" presId="urn:microsoft.com/office/officeart/2005/8/layout/hList7"/>
    <dgm:cxn modelId="{7840D44B-94CA-458E-A3A7-1D1B907B3270}" type="presOf" srcId="{042A77E0-8C57-428E-ACEB-D91366CFD57D}" destId="{6C6AAD5F-0479-489F-A11A-DB61F8AA90F0}" srcOrd="1" destOrd="0" presId="urn:microsoft.com/office/officeart/2005/8/layout/hList7"/>
    <dgm:cxn modelId="{DFADC74E-A3A1-461B-8387-09C5B8116277}" type="presOf" srcId="{96014992-4535-4D37-BABC-6F3FCC5D5CC6}" destId="{0627A678-2173-4EB7-BD45-F158605604F1}" srcOrd="0" destOrd="0" presId="urn:microsoft.com/office/officeart/2005/8/layout/hList7"/>
    <dgm:cxn modelId="{FEEFFC8B-63F2-4909-9CBF-5EDB539D5A80}" srcId="{E14A0C1A-FDA0-4758-8E69-0315F350F729}" destId="{042A77E0-8C57-428E-ACEB-D91366CFD57D}" srcOrd="0" destOrd="0" parTransId="{A8C73CB3-C69B-4C4E-A6DF-8F601593C9CC}" sibTransId="{16B0BE52-D19A-4095-8F1D-D13AC38A3FFB}"/>
    <dgm:cxn modelId="{D4EC20BC-FB5D-45CD-AEB7-ACA589D1CF9E}" type="presOf" srcId="{E14A0C1A-FDA0-4758-8E69-0315F350F729}" destId="{B1C00C1A-8268-4690-95A9-0B5669431D28}" srcOrd="0" destOrd="0" presId="urn:microsoft.com/office/officeart/2005/8/layout/hList7"/>
    <dgm:cxn modelId="{FA5E5A70-E10F-43BB-BF92-B18F0C5E95C7}" type="presParOf" srcId="{B1C00C1A-8268-4690-95A9-0B5669431D28}" destId="{FF1469FB-905A-4954-B74C-6B8323DD3D2A}" srcOrd="0" destOrd="0" presId="urn:microsoft.com/office/officeart/2005/8/layout/hList7"/>
    <dgm:cxn modelId="{1572F879-F9DA-406D-B4B4-8AEE6740E3CB}" type="presParOf" srcId="{B1C00C1A-8268-4690-95A9-0B5669431D28}" destId="{54F8572E-9192-4C36-B3C8-CBF3E0D0B345}" srcOrd="1" destOrd="0" presId="urn:microsoft.com/office/officeart/2005/8/layout/hList7"/>
    <dgm:cxn modelId="{499DB8FA-526E-44C0-80F1-D22B0495994E}" type="presParOf" srcId="{54F8572E-9192-4C36-B3C8-CBF3E0D0B345}" destId="{477BBF3F-5F79-4E35-95C6-1608559AF5A6}" srcOrd="0" destOrd="0" presId="urn:microsoft.com/office/officeart/2005/8/layout/hList7"/>
    <dgm:cxn modelId="{78430D9C-1108-4FF7-B032-CD2DA148FD15}" type="presParOf" srcId="{477BBF3F-5F79-4E35-95C6-1608559AF5A6}" destId="{E5A4E07B-FD68-4C61-90EE-3AD142D49D43}" srcOrd="0" destOrd="0" presId="urn:microsoft.com/office/officeart/2005/8/layout/hList7"/>
    <dgm:cxn modelId="{397F7A73-5F14-40DF-B2CD-EC47B91F954A}" type="presParOf" srcId="{477BBF3F-5F79-4E35-95C6-1608559AF5A6}" destId="{6C6AAD5F-0479-489F-A11A-DB61F8AA90F0}" srcOrd="1" destOrd="0" presId="urn:microsoft.com/office/officeart/2005/8/layout/hList7"/>
    <dgm:cxn modelId="{FA953C33-1695-40E2-885E-0220B2736416}" type="presParOf" srcId="{477BBF3F-5F79-4E35-95C6-1608559AF5A6}" destId="{276F49A8-D1B2-41BD-9353-694425B45876}" srcOrd="2" destOrd="0" presId="urn:microsoft.com/office/officeart/2005/8/layout/hList7"/>
    <dgm:cxn modelId="{9C6B1D65-BB15-495B-87BF-006DA2399FD7}" type="presParOf" srcId="{477BBF3F-5F79-4E35-95C6-1608559AF5A6}" destId="{E6BBC278-9696-479E-9B69-C3BA8DCA6F31}" srcOrd="3" destOrd="0" presId="urn:microsoft.com/office/officeart/2005/8/layout/hList7"/>
    <dgm:cxn modelId="{BA37F91F-C8E5-498F-9EED-31B6638CE741}" type="presParOf" srcId="{54F8572E-9192-4C36-B3C8-CBF3E0D0B345}" destId="{5F3501A1-A624-4DCC-8D9B-FE255E6955BC}" srcOrd="1" destOrd="0" presId="urn:microsoft.com/office/officeart/2005/8/layout/hList7"/>
    <dgm:cxn modelId="{00AA5E6D-B10B-4A4D-83CE-715B014950DF}" type="presParOf" srcId="{54F8572E-9192-4C36-B3C8-CBF3E0D0B345}" destId="{CA9F0305-3FBF-4D96-859C-0D29E97D357A}" srcOrd="2" destOrd="0" presId="urn:microsoft.com/office/officeart/2005/8/layout/hList7"/>
    <dgm:cxn modelId="{76FFB7D2-D98A-4AB5-B855-81EA1695B092}" type="presParOf" srcId="{CA9F0305-3FBF-4D96-859C-0D29E97D357A}" destId="{0627A678-2173-4EB7-BD45-F158605604F1}" srcOrd="0" destOrd="0" presId="urn:microsoft.com/office/officeart/2005/8/layout/hList7"/>
    <dgm:cxn modelId="{9A933E4F-92B2-4B17-B164-3075A81F87F4}" type="presParOf" srcId="{CA9F0305-3FBF-4D96-859C-0D29E97D357A}" destId="{6DBEE98C-823A-4157-AB83-346C1B087CD9}" srcOrd="1" destOrd="0" presId="urn:microsoft.com/office/officeart/2005/8/layout/hList7"/>
    <dgm:cxn modelId="{44A1D28E-29E5-4610-9080-46AF37C2316D}" type="presParOf" srcId="{CA9F0305-3FBF-4D96-859C-0D29E97D357A}" destId="{BAC9BB36-6B4B-447F-96B2-7E5FFB8C8C3C}" srcOrd="2" destOrd="0" presId="urn:microsoft.com/office/officeart/2005/8/layout/hList7"/>
    <dgm:cxn modelId="{A4A52FAF-824E-42FF-BD9C-C51EEF7BE3BF}" type="presParOf" srcId="{CA9F0305-3FBF-4D96-859C-0D29E97D357A}" destId="{D13B4D29-3497-4322-930B-0FAE1C8CF63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4A0C1A-FDA0-4758-8E69-0315F350F72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42A77E0-8C57-428E-ACEB-D91366CFD57D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Respetar a papá y mamá, significaba valorarlos como sujetos del tejido social.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Dios de nuestros padres: Abrahán, Isaac, Jacob. El Dios familia.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promueve la participación de las familias para tener una sociedad participativa.</a:t>
          </a:r>
        </a:p>
      </dgm:t>
    </dgm:pt>
    <dgm:pt modelId="{A8C73CB3-C69B-4C4E-A6DF-8F601593C9CC}" type="parTrans" cxnId="{FEEFFC8B-63F2-4909-9CBF-5EDB539D5A80}">
      <dgm:prSet/>
      <dgm:spPr/>
      <dgm:t>
        <a:bodyPr/>
        <a:lstStyle/>
        <a:p>
          <a:endParaRPr lang="es-ES"/>
        </a:p>
      </dgm:t>
    </dgm:pt>
    <dgm:pt modelId="{16B0BE52-D19A-4095-8F1D-D13AC38A3FFB}" type="sibTrans" cxnId="{FEEFFC8B-63F2-4909-9CBF-5EDB539D5A80}">
      <dgm:prSet/>
      <dgm:spPr/>
      <dgm:t>
        <a:bodyPr/>
        <a:lstStyle/>
        <a:p>
          <a:endParaRPr lang="es-ES"/>
        </a:p>
      </dgm:t>
    </dgm:pt>
    <dgm:pt modelId="{96014992-4535-4D37-BABC-6F3FCC5D5CC6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 palabra del faraón era ley y todo estaba bajo su dominio. 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Tenía a su servicio a: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Sacerdotes,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Capataces,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Pueblo en general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Debían honrarle y obedecerle o se los castigaba. </a:t>
          </a:r>
        </a:p>
        <a:p>
          <a:pPr algn="l">
            <a:lnSpc>
              <a:spcPct val="150000"/>
            </a:lnSpc>
          </a:pPr>
          <a:endParaRPr lang="es-ES" sz="14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gm:t>
    </dgm:pt>
    <dgm:pt modelId="{774612FD-34B5-46DC-8E47-C05EE01FEA66}" type="parTrans" cxnId="{443A7A25-733A-4B0A-825A-10F8E147E8F4}">
      <dgm:prSet/>
      <dgm:spPr/>
      <dgm:t>
        <a:bodyPr/>
        <a:lstStyle/>
        <a:p>
          <a:endParaRPr lang="es-ES"/>
        </a:p>
      </dgm:t>
    </dgm:pt>
    <dgm:pt modelId="{A78E4169-208D-4C31-84F3-50586B3843B9}" type="sibTrans" cxnId="{443A7A25-733A-4B0A-825A-10F8E147E8F4}">
      <dgm:prSet/>
      <dgm:spPr/>
      <dgm:t>
        <a:bodyPr/>
        <a:lstStyle/>
        <a:p>
          <a:endParaRPr lang="es-ES"/>
        </a:p>
      </dgm:t>
    </dgm:pt>
    <dgm:pt modelId="{B1C00C1A-8268-4690-95A9-0B5669431D28}" type="pres">
      <dgm:prSet presAssocID="{E14A0C1A-FDA0-4758-8E69-0315F350F729}" presName="Name0" presStyleCnt="0">
        <dgm:presLayoutVars>
          <dgm:dir/>
          <dgm:resizeHandles val="exact"/>
        </dgm:presLayoutVars>
      </dgm:prSet>
      <dgm:spPr/>
    </dgm:pt>
    <dgm:pt modelId="{FF1469FB-905A-4954-B74C-6B8323DD3D2A}" type="pres">
      <dgm:prSet presAssocID="{E14A0C1A-FDA0-4758-8E69-0315F350F729}" presName="fgShape" presStyleLbl="fgShp" presStyleIdx="0" presStyleCnt="1" custFlipVert="1" custFlipHor="0" custScaleX="29121" custScaleY="6135" custLinFactNeighborX="-9312" custLinFactNeighborY="83826"/>
      <dgm:spPr/>
    </dgm:pt>
    <dgm:pt modelId="{54F8572E-9192-4C36-B3C8-CBF3E0D0B345}" type="pres">
      <dgm:prSet presAssocID="{E14A0C1A-FDA0-4758-8E69-0315F350F729}" presName="linComp" presStyleCnt="0"/>
      <dgm:spPr/>
    </dgm:pt>
    <dgm:pt modelId="{477BBF3F-5F79-4E35-95C6-1608559AF5A6}" type="pres">
      <dgm:prSet presAssocID="{042A77E0-8C57-428E-ACEB-D91366CFD57D}" presName="compNode" presStyleCnt="0"/>
      <dgm:spPr/>
    </dgm:pt>
    <dgm:pt modelId="{E5A4E07B-FD68-4C61-90EE-3AD142D49D43}" type="pres">
      <dgm:prSet presAssocID="{042A77E0-8C57-428E-ACEB-D91366CFD57D}" presName="bkgdShape" presStyleLbl="node1" presStyleIdx="0" presStyleCnt="2" custLinFactX="1459" custLinFactNeighborX="100000"/>
      <dgm:spPr/>
    </dgm:pt>
    <dgm:pt modelId="{6C6AAD5F-0479-489F-A11A-DB61F8AA90F0}" type="pres">
      <dgm:prSet presAssocID="{042A77E0-8C57-428E-ACEB-D91366CFD57D}" presName="nodeTx" presStyleLbl="node1" presStyleIdx="0" presStyleCnt="2">
        <dgm:presLayoutVars>
          <dgm:bulletEnabled val="1"/>
        </dgm:presLayoutVars>
      </dgm:prSet>
      <dgm:spPr/>
    </dgm:pt>
    <dgm:pt modelId="{276F49A8-D1B2-41BD-9353-694425B45876}" type="pres">
      <dgm:prSet presAssocID="{042A77E0-8C57-428E-ACEB-D91366CFD57D}" presName="invisiNode" presStyleLbl="node1" presStyleIdx="0" presStyleCnt="2"/>
      <dgm:spPr/>
    </dgm:pt>
    <dgm:pt modelId="{E6BBC278-9696-479E-9B69-C3BA8DCA6F31}" type="pres">
      <dgm:prSet presAssocID="{042A77E0-8C57-428E-ACEB-D91366CFD57D}" presName="imagNode" presStyleLbl="fgImgPlace1" presStyleIdx="0" presStyleCnt="2" custLinFactX="100000" custLinFactNeighborX="144294" custLinFactNeighborY="-14878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5F3501A1-A624-4DCC-8D9B-FE255E6955BC}" type="pres">
      <dgm:prSet presAssocID="{16B0BE52-D19A-4095-8F1D-D13AC38A3FFB}" presName="sibTrans" presStyleLbl="sibTrans2D1" presStyleIdx="0" presStyleCnt="0"/>
      <dgm:spPr/>
    </dgm:pt>
    <dgm:pt modelId="{CA9F0305-3FBF-4D96-859C-0D29E97D357A}" type="pres">
      <dgm:prSet presAssocID="{96014992-4535-4D37-BABC-6F3FCC5D5CC6}" presName="compNode" presStyleCnt="0"/>
      <dgm:spPr/>
    </dgm:pt>
    <dgm:pt modelId="{0627A678-2173-4EB7-BD45-F158605604F1}" type="pres">
      <dgm:prSet presAssocID="{96014992-4535-4D37-BABC-6F3FCC5D5CC6}" presName="bkgdShape" presStyleLbl="node1" presStyleIdx="1" presStyleCnt="2" custLinFactX="-3087" custLinFactNeighborX="-100000"/>
      <dgm:spPr/>
    </dgm:pt>
    <dgm:pt modelId="{6DBEE98C-823A-4157-AB83-346C1B087CD9}" type="pres">
      <dgm:prSet presAssocID="{96014992-4535-4D37-BABC-6F3FCC5D5CC6}" presName="nodeTx" presStyleLbl="node1" presStyleIdx="1" presStyleCnt="2">
        <dgm:presLayoutVars>
          <dgm:bulletEnabled val="1"/>
        </dgm:presLayoutVars>
      </dgm:prSet>
      <dgm:spPr/>
    </dgm:pt>
    <dgm:pt modelId="{BAC9BB36-6B4B-447F-96B2-7E5FFB8C8C3C}" type="pres">
      <dgm:prSet presAssocID="{96014992-4535-4D37-BABC-6F3FCC5D5CC6}" presName="invisiNode" presStyleLbl="node1" presStyleIdx="1" presStyleCnt="2"/>
      <dgm:spPr/>
    </dgm:pt>
    <dgm:pt modelId="{D13B4D29-3497-4322-930B-0FAE1C8CF63A}" type="pres">
      <dgm:prSet presAssocID="{96014992-4535-4D37-BABC-6F3FCC5D5CC6}" presName="imagNode" presStyleLbl="fgImgPlace1" presStyleIdx="1" presStyleCnt="2" custScaleY="88943" custLinFactX="-100000" custLinFactNeighborX="-131246" custLinFactNeighborY="-13666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</dgm:ptLst>
  <dgm:cxnLst>
    <dgm:cxn modelId="{6264DD09-C67B-48D1-B8B3-A1B51AF75659}" type="presOf" srcId="{042A77E0-8C57-428E-ACEB-D91366CFD57D}" destId="{E5A4E07B-FD68-4C61-90EE-3AD142D49D43}" srcOrd="0" destOrd="0" presId="urn:microsoft.com/office/officeart/2005/8/layout/hList7"/>
    <dgm:cxn modelId="{443A7A25-733A-4B0A-825A-10F8E147E8F4}" srcId="{E14A0C1A-FDA0-4758-8E69-0315F350F729}" destId="{96014992-4535-4D37-BABC-6F3FCC5D5CC6}" srcOrd="1" destOrd="0" parTransId="{774612FD-34B5-46DC-8E47-C05EE01FEA66}" sibTransId="{A78E4169-208D-4C31-84F3-50586B3843B9}"/>
    <dgm:cxn modelId="{9286CE5F-8681-44A2-B536-351D29C97F73}" type="presOf" srcId="{16B0BE52-D19A-4095-8F1D-D13AC38A3FFB}" destId="{5F3501A1-A624-4DCC-8D9B-FE255E6955BC}" srcOrd="0" destOrd="0" presId="urn:microsoft.com/office/officeart/2005/8/layout/hList7"/>
    <dgm:cxn modelId="{095B1D41-344B-4AC4-90C7-3E49EAEA9A31}" type="presOf" srcId="{96014992-4535-4D37-BABC-6F3FCC5D5CC6}" destId="{6DBEE98C-823A-4157-AB83-346C1B087CD9}" srcOrd="1" destOrd="0" presId="urn:microsoft.com/office/officeart/2005/8/layout/hList7"/>
    <dgm:cxn modelId="{7840D44B-94CA-458E-A3A7-1D1B907B3270}" type="presOf" srcId="{042A77E0-8C57-428E-ACEB-D91366CFD57D}" destId="{6C6AAD5F-0479-489F-A11A-DB61F8AA90F0}" srcOrd="1" destOrd="0" presId="urn:microsoft.com/office/officeart/2005/8/layout/hList7"/>
    <dgm:cxn modelId="{DFADC74E-A3A1-461B-8387-09C5B8116277}" type="presOf" srcId="{96014992-4535-4D37-BABC-6F3FCC5D5CC6}" destId="{0627A678-2173-4EB7-BD45-F158605604F1}" srcOrd="0" destOrd="0" presId="urn:microsoft.com/office/officeart/2005/8/layout/hList7"/>
    <dgm:cxn modelId="{FEEFFC8B-63F2-4909-9CBF-5EDB539D5A80}" srcId="{E14A0C1A-FDA0-4758-8E69-0315F350F729}" destId="{042A77E0-8C57-428E-ACEB-D91366CFD57D}" srcOrd="0" destOrd="0" parTransId="{A8C73CB3-C69B-4C4E-A6DF-8F601593C9CC}" sibTransId="{16B0BE52-D19A-4095-8F1D-D13AC38A3FFB}"/>
    <dgm:cxn modelId="{D4EC20BC-FB5D-45CD-AEB7-ACA589D1CF9E}" type="presOf" srcId="{E14A0C1A-FDA0-4758-8E69-0315F350F729}" destId="{B1C00C1A-8268-4690-95A9-0B5669431D28}" srcOrd="0" destOrd="0" presId="urn:microsoft.com/office/officeart/2005/8/layout/hList7"/>
    <dgm:cxn modelId="{FA5E5A70-E10F-43BB-BF92-B18F0C5E95C7}" type="presParOf" srcId="{B1C00C1A-8268-4690-95A9-0B5669431D28}" destId="{FF1469FB-905A-4954-B74C-6B8323DD3D2A}" srcOrd="0" destOrd="0" presId="urn:microsoft.com/office/officeart/2005/8/layout/hList7"/>
    <dgm:cxn modelId="{1572F879-F9DA-406D-B4B4-8AEE6740E3CB}" type="presParOf" srcId="{B1C00C1A-8268-4690-95A9-0B5669431D28}" destId="{54F8572E-9192-4C36-B3C8-CBF3E0D0B345}" srcOrd="1" destOrd="0" presId="urn:microsoft.com/office/officeart/2005/8/layout/hList7"/>
    <dgm:cxn modelId="{499DB8FA-526E-44C0-80F1-D22B0495994E}" type="presParOf" srcId="{54F8572E-9192-4C36-B3C8-CBF3E0D0B345}" destId="{477BBF3F-5F79-4E35-95C6-1608559AF5A6}" srcOrd="0" destOrd="0" presId="urn:microsoft.com/office/officeart/2005/8/layout/hList7"/>
    <dgm:cxn modelId="{78430D9C-1108-4FF7-B032-CD2DA148FD15}" type="presParOf" srcId="{477BBF3F-5F79-4E35-95C6-1608559AF5A6}" destId="{E5A4E07B-FD68-4C61-90EE-3AD142D49D43}" srcOrd="0" destOrd="0" presId="urn:microsoft.com/office/officeart/2005/8/layout/hList7"/>
    <dgm:cxn modelId="{397F7A73-5F14-40DF-B2CD-EC47B91F954A}" type="presParOf" srcId="{477BBF3F-5F79-4E35-95C6-1608559AF5A6}" destId="{6C6AAD5F-0479-489F-A11A-DB61F8AA90F0}" srcOrd="1" destOrd="0" presId="urn:microsoft.com/office/officeart/2005/8/layout/hList7"/>
    <dgm:cxn modelId="{FA953C33-1695-40E2-885E-0220B2736416}" type="presParOf" srcId="{477BBF3F-5F79-4E35-95C6-1608559AF5A6}" destId="{276F49A8-D1B2-41BD-9353-694425B45876}" srcOrd="2" destOrd="0" presId="urn:microsoft.com/office/officeart/2005/8/layout/hList7"/>
    <dgm:cxn modelId="{9C6B1D65-BB15-495B-87BF-006DA2399FD7}" type="presParOf" srcId="{477BBF3F-5F79-4E35-95C6-1608559AF5A6}" destId="{E6BBC278-9696-479E-9B69-C3BA8DCA6F31}" srcOrd="3" destOrd="0" presId="urn:microsoft.com/office/officeart/2005/8/layout/hList7"/>
    <dgm:cxn modelId="{BA37F91F-C8E5-498F-9EED-31B6638CE741}" type="presParOf" srcId="{54F8572E-9192-4C36-B3C8-CBF3E0D0B345}" destId="{5F3501A1-A624-4DCC-8D9B-FE255E6955BC}" srcOrd="1" destOrd="0" presId="urn:microsoft.com/office/officeart/2005/8/layout/hList7"/>
    <dgm:cxn modelId="{00AA5E6D-B10B-4A4D-83CE-715B014950DF}" type="presParOf" srcId="{54F8572E-9192-4C36-B3C8-CBF3E0D0B345}" destId="{CA9F0305-3FBF-4D96-859C-0D29E97D357A}" srcOrd="2" destOrd="0" presId="urn:microsoft.com/office/officeart/2005/8/layout/hList7"/>
    <dgm:cxn modelId="{76FFB7D2-D98A-4AB5-B855-81EA1695B092}" type="presParOf" srcId="{CA9F0305-3FBF-4D96-859C-0D29E97D357A}" destId="{0627A678-2173-4EB7-BD45-F158605604F1}" srcOrd="0" destOrd="0" presId="urn:microsoft.com/office/officeart/2005/8/layout/hList7"/>
    <dgm:cxn modelId="{9A933E4F-92B2-4B17-B164-3075A81F87F4}" type="presParOf" srcId="{CA9F0305-3FBF-4D96-859C-0D29E97D357A}" destId="{6DBEE98C-823A-4157-AB83-346C1B087CD9}" srcOrd="1" destOrd="0" presId="urn:microsoft.com/office/officeart/2005/8/layout/hList7"/>
    <dgm:cxn modelId="{44A1D28E-29E5-4610-9080-46AF37C2316D}" type="presParOf" srcId="{CA9F0305-3FBF-4D96-859C-0D29E97D357A}" destId="{BAC9BB36-6B4B-447F-96B2-7E5FFB8C8C3C}" srcOrd="2" destOrd="0" presId="urn:microsoft.com/office/officeart/2005/8/layout/hList7"/>
    <dgm:cxn modelId="{A4A52FAF-824E-42FF-BD9C-C51EEF7BE3BF}" type="presParOf" srcId="{CA9F0305-3FBF-4D96-859C-0D29E97D357A}" destId="{D13B4D29-3497-4322-930B-0FAE1C8CF63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4A0C1A-FDA0-4758-8E69-0315F350F72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42A77E0-8C57-428E-ACEB-D91366CFD57D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Debe ser cumplido por la persona y por la sociedad.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Dios amante de la vida y nos deja en libertad.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respeta la vida de todos.</a:t>
          </a:r>
        </a:p>
      </dgm:t>
    </dgm:pt>
    <dgm:pt modelId="{A8C73CB3-C69B-4C4E-A6DF-8F601593C9CC}" type="parTrans" cxnId="{FEEFFC8B-63F2-4909-9CBF-5EDB539D5A80}">
      <dgm:prSet/>
      <dgm:spPr/>
      <dgm:t>
        <a:bodyPr/>
        <a:lstStyle/>
        <a:p>
          <a:endParaRPr lang="es-ES"/>
        </a:p>
      </dgm:t>
    </dgm:pt>
    <dgm:pt modelId="{16B0BE52-D19A-4095-8F1D-D13AC38A3FFB}" type="sibTrans" cxnId="{FEEFFC8B-63F2-4909-9CBF-5EDB539D5A80}">
      <dgm:prSet/>
      <dgm:spPr/>
      <dgm:t>
        <a:bodyPr/>
        <a:lstStyle/>
        <a:p>
          <a:endParaRPr lang="es-ES"/>
        </a:p>
      </dgm:t>
    </dgm:pt>
    <dgm:pt modelId="{96014992-4535-4D37-BABC-6F3FCC5D5CC6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faraón era dueño de la vida y de la muerte. 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Mata a los esclavos: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Por temor a su reproducción.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Imponiendo cargas pesadas.</a:t>
          </a:r>
        </a:p>
        <a:p>
          <a:pPr algn="l">
            <a:lnSpc>
              <a:spcPct val="150000"/>
            </a:lnSpc>
          </a:pPr>
          <a:endParaRPr lang="es-ES" sz="14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gm:t>
    </dgm:pt>
    <dgm:pt modelId="{774612FD-34B5-46DC-8E47-C05EE01FEA66}" type="parTrans" cxnId="{443A7A25-733A-4B0A-825A-10F8E147E8F4}">
      <dgm:prSet/>
      <dgm:spPr/>
      <dgm:t>
        <a:bodyPr/>
        <a:lstStyle/>
        <a:p>
          <a:endParaRPr lang="es-ES"/>
        </a:p>
      </dgm:t>
    </dgm:pt>
    <dgm:pt modelId="{A78E4169-208D-4C31-84F3-50586B3843B9}" type="sibTrans" cxnId="{443A7A25-733A-4B0A-825A-10F8E147E8F4}">
      <dgm:prSet/>
      <dgm:spPr/>
      <dgm:t>
        <a:bodyPr/>
        <a:lstStyle/>
        <a:p>
          <a:endParaRPr lang="es-ES"/>
        </a:p>
      </dgm:t>
    </dgm:pt>
    <dgm:pt modelId="{B1C00C1A-8268-4690-95A9-0B5669431D28}" type="pres">
      <dgm:prSet presAssocID="{E14A0C1A-FDA0-4758-8E69-0315F350F729}" presName="Name0" presStyleCnt="0">
        <dgm:presLayoutVars>
          <dgm:dir/>
          <dgm:resizeHandles val="exact"/>
        </dgm:presLayoutVars>
      </dgm:prSet>
      <dgm:spPr/>
    </dgm:pt>
    <dgm:pt modelId="{FF1469FB-905A-4954-B74C-6B8323DD3D2A}" type="pres">
      <dgm:prSet presAssocID="{E14A0C1A-FDA0-4758-8E69-0315F350F729}" presName="fgShape" presStyleLbl="fgShp" presStyleIdx="0" presStyleCnt="1" custFlipVert="1" custFlipHor="0" custScaleX="29121" custScaleY="6135" custLinFactNeighborX="-9312" custLinFactNeighborY="83826"/>
      <dgm:spPr/>
    </dgm:pt>
    <dgm:pt modelId="{54F8572E-9192-4C36-B3C8-CBF3E0D0B345}" type="pres">
      <dgm:prSet presAssocID="{E14A0C1A-FDA0-4758-8E69-0315F350F729}" presName="linComp" presStyleCnt="0"/>
      <dgm:spPr/>
    </dgm:pt>
    <dgm:pt modelId="{477BBF3F-5F79-4E35-95C6-1608559AF5A6}" type="pres">
      <dgm:prSet presAssocID="{042A77E0-8C57-428E-ACEB-D91366CFD57D}" presName="compNode" presStyleCnt="0"/>
      <dgm:spPr/>
    </dgm:pt>
    <dgm:pt modelId="{E5A4E07B-FD68-4C61-90EE-3AD142D49D43}" type="pres">
      <dgm:prSet presAssocID="{042A77E0-8C57-428E-ACEB-D91366CFD57D}" presName="bkgdShape" presStyleLbl="node1" presStyleIdx="0" presStyleCnt="2" custLinFactX="551" custLinFactNeighborX="100000"/>
      <dgm:spPr/>
    </dgm:pt>
    <dgm:pt modelId="{6C6AAD5F-0479-489F-A11A-DB61F8AA90F0}" type="pres">
      <dgm:prSet presAssocID="{042A77E0-8C57-428E-ACEB-D91366CFD57D}" presName="nodeTx" presStyleLbl="node1" presStyleIdx="0" presStyleCnt="2">
        <dgm:presLayoutVars>
          <dgm:bulletEnabled val="1"/>
        </dgm:presLayoutVars>
      </dgm:prSet>
      <dgm:spPr/>
    </dgm:pt>
    <dgm:pt modelId="{276F49A8-D1B2-41BD-9353-694425B45876}" type="pres">
      <dgm:prSet presAssocID="{042A77E0-8C57-428E-ACEB-D91366CFD57D}" presName="invisiNode" presStyleLbl="node1" presStyleIdx="0" presStyleCnt="2"/>
      <dgm:spPr/>
    </dgm:pt>
    <dgm:pt modelId="{E6BBC278-9696-479E-9B69-C3BA8DCA6F31}" type="pres">
      <dgm:prSet presAssocID="{042A77E0-8C57-428E-ACEB-D91366CFD57D}" presName="imagNode" presStyleLbl="fgImgPlace1" presStyleIdx="0" presStyleCnt="2" custLinFactX="100000" custLinFactNeighborX="144294" custLinFactNeighborY="-14878"/>
      <dgm:spPr>
        <a:blipFill rotWithShape="1">
          <a:blip xmlns:r="http://schemas.openxmlformats.org/officeDocument/2006/relationships" r:embed="rId1"/>
          <a:srcRect/>
          <a:stretch>
            <a:fillRect t="-18000" b="-18000"/>
          </a:stretch>
        </a:blipFill>
      </dgm:spPr>
    </dgm:pt>
    <dgm:pt modelId="{5F3501A1-A624-4DCC-8D9B-FE255E6955BC}" type="pres">
      <dgm:prSet presAssocID="{16B0BE52-D19A-4095-8F1D-D13AC38A3FFB}" presName="sibTrans" presStyleLbl="sibTrans2D1" presStyleIdx="0" presStyleCnt="0"/>
      <dgm:spPr/>
    </dgm:pt>
    <dgm:pt modelId="{CA9F0305-3FBF-4D96-859C-0D29E97D357A}" type="pres">
      <dgm:prSet presAssocID="{96014992-4535-4D37-BABC-6F3FCC5D5CC6}" presName="compNode" presStyleCnt="0"/>
      <dgm:spPr/>
    </dgm:pt>
    <dgm:pt modelId="{0627A678-2173-4EB7-BD45-F158605604F1}" type="pres">
      <dgm:prSet presAssocID="{96014992-4535-4D37-BABC-6F3FCC5D5CC6}" presName="bkgdShape" presStyleLbl="node1" presStyleIdx="1" presStyleCnt="2" custLinFactX="-3087" custLinFactNeighborX="-100000"/>
      <dgm:spPr/>
    </dgm:pt>
    <dgm:pt modelId="{6DBEE98C-823A-4157-AB83-346C1B087CD9}" type="pres">
      <dgm:prSet presAssocID="{96014992-4535-4D37-BABC-6F3FCC5D5CC6}" presName="nodeTx" presStyleLbl="node1" presStyleIdx="1" presStyleCnt="2">
        <dgm:presLayoutVars>
          <dgm:bulletEnabled val="1"/>
        </dgm:presLayoutVars>
      </dgm:prSet>
      <dgm:spPr/>
    </dgm:pt>
    <dgm:pt modelId="{BAC9BB36-6B4B-447F-96B2-7E5FFB8C8C3C}" type="pres">
      <dgm:prSet presAssocID="{96014992-4535-4D37-BABC-6F3FCC5D5CC6}" presName="invisiNode" presStyleLbl="node1" presStyleIdx="1" presStyleCnt="2"/>
      <dgm:spPr/>
    </dgm:pt>
    <dgm:pt modelId="{D13B4D29-3497-4322-930B-0FAE1C8CF63A}" type="pres">
      <dgm:prSet presAssocID="{96014992-4535-4D37-BABC-6F3FCC5D5CC6}" presName="imagNode" presStyleLbl="fgImgPlace1" presStyleIdx="1" presStyleCnt="2" custScaleY="88943" custLinFactX="-100000" custLinFactNeighborX="-131246" custLinFactNeighborY="-13666"/>
      <dgm:spPr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</dgm:spPr>
    </dgm:pt>
  </dgm:ptLst>
  <dgm:cxnLst>
    <dgm:cxn modelId="{6264DD09-C67B-48D1-B8B3-A1B51AF75659}" type="presOf" srcId="{042A77E0-8C57-428E-ACEB-D91366CFD57D}" destId="{E5A4E07B-FD68-4C61-90EE-3AD142D49D43}" srcOrd="0" destOrd="0" presId="urn:microsoft.com/office/officeart/2005/8/layout/hList7"/>
    <dgm:cxn modelId="{443A7A25-733A-4B0A-825A-10F8E147E8F4}" srcId="{E14A0C1A-FDA0-4758-8E69-0315F350F729}" destId="{96014992-4535-4D37-BABC-6F3FCC5D5CC6}" srcOrd="1" destOrd="0" parTransId="{774612FD-34B5-46DC-8E47-C05EE01FEA66}" sibTransId="{A78E4169-208D-4C31-84F3-50586B3843B9}"/>
    <dgm:cxn modelId="{9286CE5F-8681-44A2-B536-351D29C97F73}" type="presOf" srcId="{16B0BE52-D19A-4095-8F1D-D13AC38A3FFB}" destId="{5F3501A1-A624-4DCC-8D9B-FE255E6955BC}" srcOrd="0" destOrd="0" presId="urn:microsoft.com/office/officeart/2005/8/layout/hList7"/>
    <dgm:cxn modelId="{095B1D41-344B-4AC4-90C7-3E49EAEA9A31}" type="presOf" srcId="{96014992-4535-4D37-BABC-6F3FCC5D5CC6}" destId="{6DBEE98C-823A-4157-AB83-346C1B087CD9}" srcOrd="1" destOrd="0" presId="urn:microsoft.com/office/officeart/2005/8/layout/hList7"/>
    <dgm:cxn modelId="{7840D44B-94CA-458E-A3A7-1D1B907B3270}" type="presOf" srcId="{042A77E0-8C57-428E-ACEB-D91366CFD57D}" destId="{6C6AAD5F-0479-489F-A11A-DB61F8AA90F0}" srcOrd="1" destOrd="0" presId="urn:microsoft.com/office/officeart/2005/8/layout/hList7"/>
    <dgm:cxn modelId="{DFADC74E-A3A1-461B-8387-09C5B8116277}" type="presOf" srcId="{96014992-4535-4D37-BABC-6F3FCC5D5CC6}" destId="{0627A678-2173-4EB7-BD45-F158605604F1}" srcOrd="0" destOrd="0" presId="urn:microsoft.com/office/officeart/2005/8/layout/hList7"/>
    <dgm:cxn modelId="{FEEFFC8B-63F2-4909-9CBF-5EDB539D5A80}" srcId="{E14A0C1A-FDA0-4758-8E69-0315F350F729}" destId="{042A77E0-8C57-428E-ACEB-D91366CFD57D}" srcOrd="0" destOrd="0" parTransId="{A8C73CB3-C69B-4C4E-A6DF-8F601593C9CC}" sibTransId="{16B0BE52-D19A-4095-8F1D-D13AC38A3FFB}"/>
    <dgm:cxn modelId="{D4EC20BC-FB5D-45CD-AEB7-ACA589D1CF9E}" type="presOf" srcId="{E14A0C1A-FDA0-4758-8E69-0315F350F729}" destId="{B1C00C1A-8268-4690-95A9-0B5669431D28}" srcOrd="0" destOrd="0" presId="urn:microsoft.com/office/officeart/2005/8/layout/hList7"/>
    <dgm:cxn modelId="{FA5E5A70-E10F-43BB-BF92-B18F0C5E95C7}" type="presParOf" srcId="{B1C00C1A-8268-4690-95A9-0B5669431D28}" destId="{FF1469FB-905A-4954-B74C-6B8323DD3D2A}" srcOrd="0" destOrd="0" presId="urn:microsoft.com/office/officeart/2005/8/layout/hList7"/>
    <dgm:cxn modelId="{1572F879-F9DA-406D-B4B4-8AEE6740E3CB}" type="presParOf" srcId="{B1C00C1A-8268-4690-95A9-0B5669431D28}" destId="{54F8572E-9192-4C36-B3C8-CBF3E0D0B345}" srcOrd="1" destOrd="0" presId="urn:microsoft.com/office/officeart/2005/8/layout/hList7"/>
    <dgm:cxn modelId="{499DB8FA-526E-44C0-80F1-D22B0495994E}" type="presParOf" srcId="{54F8572E-9192-4C36-B3C8-CBF3E0D0B345}" destId="{477BBF3F-5F79-4E35-95C6-1608559AF5A6}" srcOrd="0" destOrd="0" presId="urn:microsoft.com/office/officeart/2005/8/layout/hList7"/>
    <dgm:cxn modelId="{78430D9C-1108-4FF7-B032-CD2DA148FD15}" type="presParOf" srcId="{477BBF3F-5F79-4E35-95C6-1608559AF5A6}" destId="{E5A4E07B-FD68-4C61-90EE-3AD142D49D43}" srcOrd="0" destOrd="0" presId="urn:microsoft.com/office/officeart/2005/8/layout/hList7"/>
    <dgm:cxn modelId="{397F7A73-5F14-40DF-B2CD-EC47B91F954A}" type="presParOf" srcId="{477BBF3F-5F79-4E35-95C6-1608559AF5A6}" destId="{6C6AAD5F-0479-489F-A11A-DB61F8AA90F0}" srcOrd="1" destOrd="0" presId="urn:microsoft.com/office/officeart/2005/8/layout/hList7"/>
    <dgm:cxn modelId="{FA953C33-1695-40E2-885E-0220B2736416}" type="presParOf" srcId="{477BBF3F-5F79-4E35-95C6-1608559AF5A6}" destId="{276F49A8-D1B2-41BD-9353-694425B45876}" srcOrd="2" destOrd="0" presId="urn:microsoft.com/office/officeart/2005/8/layout/hList7"/>
    <dgm:cxn modelId="{9C6B1D65-BB15-495B-87BF-006DA2399FD7}" type="presParOf" srcId="{477BBF3F-5F79-4E35-95C6-1608559AF5A6}" destId="{E6BBC278-9696-479E-9B69-C3BA8DCA6F31}" srcOrd="3" destOrd="0" presId="urn:microsoft.com/office/officeart/2005/8/layout/hList7"/>
    <dgm:cxn modelId="{BA37F91F-C8E5-498F-9EED-31B6638CE741}" type="presParOf" srcId="{54F8572E-9192-4C36-B3C8-CBF3E0D0B345}" destId="{5F3501A1-A624-4DCC-8D9B-FE255E6955BC}" srcOrd="1" destOrd="0" presId="urn:microsoft.com/office/officeart/2005/8/layout/hList7"/>
    <dgm:cxn modelId="{00AA5E6D-B10B-4A4D-83CE-715B014950DF}" type="presParOf" srcId="{54F8572E-9192-4C36-B3C8-CBF3E0D0B345}" destId="{CA9F0305-3FBF-4D96-859C-0D29E97D357A}" srcOrd="2" destOrd="0" presId="urn:microsoft.com/office/officeart/2005/8/layout/hList7"/>
    <dgm:cxn modelId="{76FFB7D2-D98A-4AB5-B855-81EA1695B092}" type="presParOf" srcId="{CA9F0305-3FBF-4D96-859C-0D29E97D357A}" destId="{0627A678-2173-4EB7-BD45-F158605604F1}" srcOrd="0" destOrd="0" presId="urn:microsoft.com/office/officeart/2005/8/layout/hList7"/>
    <dgm:cxn modelId="{9A933E4F-92B2-4B17-B164-3075A81F87F4}" type="presParOf" srcId="{CA9F0305-3FBF-4D96-859C-0D29E97D357A}" destId="{6DBEE98C-823A-4157-AB83-346C1B087CD9}" srcOrd="1" destOrd="0" presId="urn:microsoft.com/office/officeart/2005/8/layout/hList7"/>
    <dgm:cxn modelId="{44A1D28E-29E5-4610-9080-46AF37C2316D}" type="presParOf" srcId="{CA9F0305-3FBF-4D96-859C-0D29E97D357A}" destId="{BAC9BB36-6B4B-447F-96B2-7E5FFB8C8C3C}" srcOrd="2" destOrd="0" presId="urn:microsoft.com/office/officeart/2005/8/layout/hList7"/>
    <dgm:cxn modelId="{A4A52FAF-824E-42FF-BD9C-C51EEF7BE3BF}" type="presParOf" srcId="{CA9F0305-3FBF-4D96-859C-0D29E97D357A}" destId="{D13B4D29-3497-4322-930B-0FAE1C8CF63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4A0C1A-FDA0-4758-8E69-0315F350F72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42A77E0-8C57-428E-ACEB-D91366CFD57D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Defender el amor y la fidelidad matrimonial.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Dios que desea hacer de la familia una imagen de su Alianza.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conserve sus matrimonios en fidelidad.</a:t>
          </a:r>
        </a:p>
      </dgm:t>
    </dgm:pt>
    <dgm:pt modelId="{A8C73CB3-C69B-4C4E-A6DF-8F601593C9CC}" type="parTrans" cxnId="{FEEFFC8B-63F2-4909-9CBF-5EDB539D5A80}">
      <dgm:prSet/>
      <dgm:spPr/>
      <dgm:t>
        <a:bodyPr/>
        <a:lstStyle/>
        <a:p>
          <a:endParaRPr lang="es-ES"/>
        </a:p>
      </dgm:t>
    </dgm:pt>
    <dgm:pt modelId="{16B0BE52-D19A-4095-8F1D-D13AC38A3FFB}" type="sibTrans" cxnId="{FEEFFC8B-63F2-4909-9CBF-5EDB539D5A80}">
      <dgm:prSet/>
      <dgm:spPr/>
      <dgm:t>
        <a:bodyPr/>
        <a:lstStyle/>
        <a:p>
          <a:endParaRPr lang="es-ES"/>
        </a:p>
      </dgm:t>
    </dgm:pt>
    <dgm:pt modelId="{96014992-4535-4D37-BABC-6F3FCC5D5CC6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 este pueblo la cultura es patriarcal, machista. 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varón es el jefe y dueño absoluto de la mujer.</a:t>
          </a:r>
        </a:p>
        <a:p>
          <a:pPr algn="l">
            <a:lnSpc>
              <a:spcPct val="150000"/>
            </a:lnSpc>
          </a:pPr>
          <a:endParaRPr lang="es-ES" sz="14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endParaRPr lang="es-ES" sz="14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gm:t>
    </dgm:pt>
    <dgm:pt modelId="{774612FD-34B5-46DC-8E47-C05EE01FEA66}" type="parTrans" cxnId="{443A7A25-733A-4B0A-825A-10F8E147E8F4}">
      <dgm:prSet/>
      <dgm:spPr/>
      <dgm:t>
        <a:bodyPr/>
        <a:lstStyle/>
        <a:p>
          <a:endParaRPr lang="es-ES"/>
        </a:p>
      </dgm:t>
    </dgm:pt>
    <dgm:pt modelId="{A78E4169-208D-4C31-84F3-50586B3843B9}" type="sibTrans" cxnId="{443A7A25-733A-4B0A-825A-10F8E147E8F4}">
      <dgm:prSet/>
      <dgm:spPr/>
      <dgm:t>
        <a:bodyPr/>
        <a:lstStyle/>
        <a:p>
          <a:endParaRPr lang="es-ES"/>
        </a:p>
      </dgm:t>
    </dgm:pt>
    <dgm:pt modelId="{B1C00C1A-8268-4690-95A9-0B5669431D28}" type="pres">
      <dgm:prSet presAssocID="{E14A0C1A-FDA0-4758-8E69-0315F350F729}" presName="Name0" presStyleCnt="0">
        <dgm:presLayoutVars>
          <dgm:dir/>
          <dgm:resizeHandles val="exact"/>
        </dgm:presLayoutVars>
      </dgm:prSet>
      <dgm:spPr/>
    </dgm:pt>
    <dgm:pt modelId="{FF1469FB-905A-4954-B74C-6B8323DD3D2A}" type="pres">
      <dgm:prSet presAssocID="{E14A0C1A-FDA0-4758-8E69-0315F350F729}" presName="fgShape" presStyleLbl="fgShp" presStyleIdx="0" presStyleCnt="1" custFlipVert="1" custFlipHor="0" custScaleX="29121" custScaleY="6135" custLinFactNeighborX="-9312" custLinFactNeighborY="83826"/>
      <dgm:spPr/>
    </dgm:pt>
    <dgm:pt modelId="{54F8572E-9192-4C36-B3C8-CBF3E0D0B345}" type="pres">
      <dgm:prSet presAssocID="{E14A0C1A-FDA0-4758-8E69-0315F350F729}" presName="linComp" presStyleCnt="0"/>
      <dgm:spPr/>
    </dgm:pt>
    <dgm:pt modelId="{477BBF3F-5F79-4E35-95C6-1608559AF5A6}" type="pres">
      <dgm:prSet presAssocID="{042A77E0-8C57-428E-ACEB-D91366CFD57D}" presName="compNode" presStyleCnt="0"/>
      <dgm:spPr/>
    </dgm:pt>
    <dgm:pt modelId="{E5A4E07B-FD68-4C61-90EE-3AD142D49D43}" type="pres">
      <dgm:prSet presAssocID="{042A77E0-8C57-428E-ACEB-D91366CFD57D}" presName="bkgdShape" presStyleLbl="node1" presStyleIdx="0" presStyleCnt="2" custLinFactX="551" custLinFactNeighborX="100000"/>
      <dgm:spPr/>
    </dgm:pt>
    <dgm:pt modelId="{6C6AAD5F-0479-489F-A11A-DB61F8AA90F0}" type="pres">
      <dgm:prSet presAssocID="{042A77E0-8C57-428E-ACEB-D91366CFD57D}" presName="nodeTx" presStyleLbl="node1" presStyleIdx="0" presStyleCnt="2">
        <dgm:presLayoutVars>
          <dgm:bulletEnabled val="1"/>
        </dgm:presLayoutVars>
      </dgm:prSet>
      <dgm:spPr/>
    </dgm:pt>
    <dgm:pt modelId="{276F49A8-D1B2-41BD-9353-694425B45876}" type="pres">
      <dgm:prSet presAssocID="{042A77E0-8C57-428E-ACEB-D91366CFD57D}" presName="invisiNode" presStyleLbl="node1" presStyleIdx="0" presStyleCnt="2"/>
      <dgm:spPr/>
    </dgm:pt>
    <dgm:pt modelId="{E6BBC278-9696-479E-9B69-C3BA8DCA6F31}" type="pres">
      <dgm:prSet presAssocID="{042A77E0-8C57-428E-ACEB-D91366CFD57D}" presName="imagNode" presStyleLbl="fgImgPlace1" presStyleIdx="0" presStyleCnt="2" custLinFactX="100000" custLinFactNeighborX="144294" custLinFactNeighborY="-14878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5F3501A1-A624-4DCC-8D9B-FE255E6955BC}" type="pres">
      <dgm:prSet presAssocID="{16B0BE52-D19A-4095-8F1D-D13AC38A3FFB}" presName="sibTrans" presStyleLbl="sibTrans2D1" presStyleIdx="0" presStyleCnt="0"/>
      <dgm:spPr/>
    </dgm:pt>
    <dgm:pt modelId="{CA9F0305-3FBF-4D96-859C-0D29E97D357A}" type="pres">
      <dgm:prSet presAssocID="{96014992-4535-4D37-BABC-6F3FCC5D5CC6}" presName="compNode" presStyleCnt="0"/>
      <dgm:spPr/>
    </dgm:pt>
    <dgm:pt modelId="{0627A678-2173-4EB7-BD45-F158605604F1}" type="pres">
      <dgm:prSet presAssocID="{96014992-4535-4D37-BABC-6F3FCC5D5CC6}" presName="bkgdShape" presStyleLbl="node1" presStyleIdx="1" presStyleCnt="2" custLinFactX="-3087" custLinFactNeighborX="-100000"/>
      <dgm:spPr/>
    </dgm:pt>
    <dgm:pt modelId="{6DBEE98C-823A-4157-AB83-346C1B087CD9}" type="pres">
      <dgm:prSet presAssocID="{96014992-4535-4D37-BABC-6F3FCC5D5CC6}" presName="nodeTx" presStyleLbl="node1" presStyleIdx="1" presStyleCnt="2">
        <dgm:presLayoutVars>
          <dgm:bulletEnabled val="1"/>
        </dgm:presLayoutVars>
      </dgm:prSet>
      <dgm:spPr/>
    </dgm:pt>
    <dgm:pt modelId="{BAC9BB36-6B4B-447F-96B2-7E5FFB8C8C3C}" type="pres">
      <dgm:prSet presAssocID="{96014992-4535-4D37-BABC-6F3FCC5D5CC6}" presName="invisiNode" presStyleLbl="node1" presStyleIdx="1" presStyleCnt="2"/>
      <dgm:spPr/>
    </dgm:pt>
    <dgm:pt modelId="{D13B4D29-3497-4322-930B-0FAE1C8CF63A}" type="pres">
      <dgm:prSet presAssocID="{96014992-4535-4D37-BABC-6F3FCC5D5CC6}" presName="imagNode" presStyleLbl="fgImgPlace1" presStyleIdx="1" presStyleCnt="2" custScaleY="88943" custLinFactX="-100000" custLinFactNeighborX="-131246" custLinFactNeighborY="-13666"/>
      <dgm:spPr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</dgm:spPr>
    </dgm:pt>
  </dgm:ptLst>
  <dgm:cxnLst>
    <dgm:cxn modelId="{6264DD09-C67B-48D1-B8B3-A1B51AF75659}" type="presOf" srcId="{042A77E0-8C57-428E-ACEB-D91366CFD57D}" destId="{E5A4E07B-FD68-4C61-90EE-3AD142D49D43}" srcOrd="0" destOrd="0" presId="urn:microsoft.com/office/officeart/2005/8/layout/hList7"/>
    <dgm:cxn modelId="{443A7A25-733A-4B0A-825A-10F8E147E8F4}" srcId="{E14A0C1A-FDA0-4758-8E69-0315F350F729}" destId="{96014992-4535-4D37-BABC-6F3FCC5D5CC6}" srcOrd="1" destOrd="0" parTransId="{774612FD-34B5-46DC-8E47-C05EE01FEA66}" sibTransId="{A78E4169-208D-4C31-84F3-50586B3843B9}"/>
    <dgm:cxn modelId="{9286CE5F-8681-44A2-B536-351D29C97F73}" type="presOf" srcId="{16B0BE52-D19A-4095-8F1D-D13AC38A3FFB}" destId="{5F3501A1-A624-4DCC-8D9B-FE255E6955BC}" srcOrd="0" destOrd="0" presId="urn:microsoft.com/office/officeart/2005/8/layout/hList7"/>
    <dgm:cxn modelId="{095B1D41-344B-4AC4-90C7-3E49EAEA9A31}" type="presOf" srcId="{96014992-4535-4D37-BABC-6F3FCC5D5CC6}" destId="{6DBEE98C-823A-4157-AB83-346C1B087CD9}" srcOrd="1" destOrd="0" presId="urn:microsoft.com/office/officeart/2005/8/layout/hList7"/>
    <dgm:cxn modelId="{7840D44B-94CA-458E-A3A7-1D1B907B3270}" type="presOf" srcId="{042A77E0-8C57-428E-ACEB-D91366CFD57D}" destId="{6C6AAD5F-0479-489F-A11A-DB61F8AA90F0}" srcOrd="1" destOrd="0" presId="urn:microsoft.com/office/officeart/2005/8/layout/hList7"/>
    <dgm:cxn modelId="{DFADC74E-A3A1-461B-8387-09C5B8116277}" type="presOf" srcId="{96014992-4535-4D37-BABC-6F3FCC5D5CC6}" destId="{0627A678-2173-4EB7-BD45-F158605604F1}" srcOrd="0" destOrd="0" presId="urn:microsoft.com/office/officeart/2005/8/layout/hList7"/>
    <dgm:cxn modelId="{FEEFFC8B-63F2-4909-9CBF-5EDB539D5A80}" srcId="{E14A0C1A-FDA0-4758-8E69-0315F350F729}" destId="{042A77E0-8C57-428E-ACEB-D91366CFD57D}" srcOrd="0" destOrd="0" parTransId="{A8C73CB3-C69B-4C4E-A6DF-8F601593C9CC}" sibTransId="{16B0BE52-D19A-4095-8F1D-D13AC38A3FFB}"/>
    <dgm:cxn modelId="{D4EC20BC-FB5D-45CD-AEB7-ACA589D1CF9E}" type="presOf" srcId="{E14A0C1A-FDA0-4758-8E69-0315F350F729}" destId="{B1C00C1A-8268-4690-95A9-0B5669431D28}" srcOrd="0" destOrd="0" presId="urn:microsoft.com/office/officeart/2005/8/layout/hList7"/>
    <dgm:cxn modelId="{FA5E5A70-E10F-43BB-BF92-B18F0C5E95C7}" type="presParOf" srcId="{B1C00C1A-8268-4690-95A9-0B5669431D28}" destId="{FF1469FB-905A-4954-B74C-6B8323DD3D2A}" srcOrd="0" destOrd="0" presId="urn:microsoft.com/office/officeart/2005/8/layout/hList7"/>
    <dgm:cxn modelId="{1572F879-F9DA-406D-B4B4-8AEE6740E3CB}" type="presParOf" srcId="{B1C00C1A-8268-4690-95A9-0B5669431D28}" destId="{54F8572E-9192-4C36-B3C8-CBF3E0D0B345}" srcOrd="1" destOrd="0" presId="urn:microsoft.com/office/officeart/2005/8/layout/hList7"/>
    <dgm:cxn modelId="{499DB8FA-526E-44C0-80F1-D22B0495994E}" type="presParOf" srcId="{54F8572E-9192-4C36-B3C8-CBF3E0D0B345}" destId="{477BBF3F-5F79-4E35-95C6-1608559AF5A6}" srcOrd="0" destOrd="0" presId="urn:microsoft.com/office/officeart/2005/8/layout/hList7"/>
    <dgm:cxn modelId="{78430D9C-1108-4FF7-B032-CD2DA148FD15}" type="presParOf" srcId="{477BBF3F-5F79-4E35-95C6-1608559AF5A6}" destId="{E5A4E07B-FD68-4C61-90EE-3AD142D49D43}" srcOrd="0" destOrd="0" presId="urn:microsoft.com/office/officeart/2005/8/layout/hList7"/>
    <dgm:cxn modelId="{397F7A73-5F14-40DF-B2CD-EC47B91F954A}" type="presParOf" srcId="{477BBF3F-5F79-4E35-95C6-1608559AF5A6}" destId="{6C6AAD5F-0479-489F-A11A-DB61F8AA90F0}" srcOrd="1" destOrd="0" presId="urn:microsoft.com/office/officeart/2005/8/layout/hList7"/>
    <dgm:cxn modelId="{FA953C33-1695-40E2-885E-0220B2736416}" type="presParOf" srcId="{477BBF3F-5F79-4E35-95C6-1608559AF5A6}" destId="{276F49A8-D1B2-41BD-9353-694425B45876}" srcOrd="2" destOrd="0" presId="urn:microsoft.com/office/officeart/2005/8/layout/hList7"/>
    <dgm:cxn modelId="{9C6B1D65-BB15-495B-87BF-006DA2399FD7}" type="presParOf" srcId="{477BBF3F-5F79-4E35-95C6-1608559AF5A6}" destId="{E6BBC278-9696-479E-9B69-C3BA8DCA6F31}" srcOrd="3" destOrd="0" presId="urn:microsoft.com/office/officeart/2005/8/layout/hList7"/>
    <dgm:cxn modelId="{BA37F91F-C8E5-498F-9EED-31B6638CE741}" type="presParOf" srcId="{54F8572E-9192-4C36-B3C8-CBF3E0D0B345}" destId="{5F3501A1-A624-4DCC-8D9B-FE255E6955BC}" srcOrd="1" destOrd="0" presId="urn:microsoft.com/office/officeart/2005/8/layout/hList7"/>
    <dgm:cxn modelId="{00AA5E6D-B10B-4A4D-83CE-715B014950DF}" type="presParOf" srcId="{54F8572E-9192-4C36-B3C8-CBF3E0D0B345}" destId="{CA9F0305-3FBF-4D96-859C-0D29E97D357A}" srcOrd="2" destOrd="0" presId="urn:microsoft.com/office/officeart/2005/8/layout/hList7"/>
    <dgm:cxn modelId="{76FFB7D2-D98A-4AB5-B855-81EA1695B092}" type="presParOf" srcId="{CA9F0305-3FBF-4D96-859C-0D29E97D357A}" destId="{0627A678-2173-4EB7-BD45-F158605604F1}" srcOrd="0" destOrd="0" presId="urn:microsoft.com/office/officeart/2005/8/layout/hList7"/>
    <dgm:cxn modelId="{9A933E4F-92B2-4B17-B164-3075A81F87F4}" type="presParOf" srcId="{CA9F0305-3FBF-4D96-859C-0D29E97D357A}" destId="{6DBEE98C-823A-4157-AB83-346C1B087CD9}" srcOrd="1" destOrd="0" presId="urn:microsoft.com/office/officeart/2005/8/layout/hList7"/>
    <dgm:cxn modelId="{44A1D28E-29E5-4610-9080-46AF37C2316D}" type="presParOf" srcId="{CA9F0305-3FBF-4D96-859C-0D29E97D357A}" destId="{BAC9BB36-6B4B-447F-96B2-7E5FFB8C8C3C}" srcOrd="2" destOrd="0" presId="urn:microsoft.com/office/officeart/2005/8/layout/hList7"/>
    <dgm:cxn modelId="{A4A52FAF-824E-42FF-BD9C-C51EEF7BE3BF}" type="presParOf" srcId="{CA9F0305-3FBF-4D96-859C-0D29E97D357A}" destId="{D13B4D29-3497-4322-930B-0FAE1C8CF63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4A0C1A-FDA0-4758-8E69-0315F350F72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42A77E0-8C57-428E-ACEB-D91366CFD57D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 despojarle a la persona de los suyo.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Dios dueño de la vida, de la tierra, de las personas. No acaparar.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comparte y no acumula.</a:t>
          </a:r>
        </a:p>
      </dgm:t>
    </dgm:pt>
    <dgm:pt modelId="{A8C73CB3-C69B-4C4E-A6DF-8F601593C9CC}" type="parTrans" cxnId="{FEEFFC8B-63F2-4909-9CBF-5EDB539D5A80}">
      <dgm:prSet/>
      <dgm:spPr/>
      <dgm:t>
        <a:bodyPr/>
        <a:lstStyle/>
        <a:p>
          <a:endParaRPr lang="es-ES"/>
        </a:p>
      </dgm:t>
    </dgm:pt>
    <dgm:pt modelId="{16B0BE52-D19A-4095-8F1D-D13AC38A3FFB}" type="sibTrans" cxnId="{FEEFFC8B-63F2-4909-9CBF-5EDB539D5A80}">
      <dgm:prSet/>
      <dgm:spPr/>
      <dgm:t>
        <a:bodyPr/>
        <a:lstStyle/>
        <a:p>
          <a:endParaRPr lang="es-ES"/>
        </a:p>
      </dgm:t>
    </dgm:pt>
    <dgm:pt modelId="{96014992-4535-4D37-BABC-6F3FCC5D5CC6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faraón podía apropiarse de las tierra y de las pertenencias ajenas.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sistema que se manejaba en Egipto apoyaba el robo legalizado a los pobres.</a:t>
          </a:r>
        </a:p>
        <a:p>
          <a:pPr algn="l">
            <a:lnSpc>
              <a:spcPct val="150000"/>
            </a:lnSpc>
          </a:pPr>
          <a:endParaRPr lang="es-ES" sz="14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gm:t>
    </dgm:pt>
    <dgm:pt modelId="{774612FD-34B5-46DC-8E47-C05EE01FEA66}" type="parTrans" cxnId="{443A7A25-733A-4B0A-825A-10F8E147E8F4}">
      <dgm:prSet/>
      <dgm:spPr/>
      <dgm:t>
        <a:bodyPr/>
        <a:lstStyle/>
        <a:p>
          <a:endParaRPr lang="es-ES"/>
        </a:p>
      </dgm:t>
    </dgm:pt>
    <dgm:pt modelId="{A78E4169-208D-4C31-84F3-50586B3843B9}" type="sibTrans" cxnId="{443A7A25-733A-4B0A-825A-10F8E147E8F4}">
      <dgm:prSet/>
      <dgm:spPr/>
      <dgm:t>
        <a:bodyPr/>
        <a:lstStyle/>
        <a:p>
          <a:endParaRPr lang="es-ES"/>
        </a:p>
      </dgm:t>
    </dgm:pt>
    <dgm:pt modelId="{B1C00C1A-8268-4690-95A9-0B5669431D28}" type="pres">
      <dgm:prSet presAssocID="{E14A0C1A-FDA0-4758-8E69-0315F350F729}" presName="Name0" presStyleCnt="0">
        <dgm:presLayoutVars>
          <dgm:dir/>
          <dgm:resizeHandles val="exact"/>
        </dgm:presLayoutVars>
      </dgm:prSet>
      <dgm:spPr/>
    </dgm:pt>
    <dgm:pt modelId="{FF1469FB-905A-4954-B74C-6B8323DD3D2A}" type="pres">
      <dgm:prSet presAssocID="{E14A0C1A-FDA0-4758-8E69-0315F350F729}" presName="fgShape" presStyleLbl="fgShp" presStyleIdx="0" presStyleCnt="1" custFlipVert="1" custFlipHor="0" custScaleX="29121" custScaleY="6135" custLinFactNeighborX="-9312" custLinFactNeighborY="83826"/>
      <dgm:spPr/>
    </dgm:pt>
    <dgm:pt modelId="{54F8572E-9192-4C36-B3C8-CBF3E0D0B345}" type="pres">
      <dgm:prSet presAssocID="{E14A0C1A-FDA0-4758-8E69-0315F350F729}" presName="linComp" presStyleCnt="0"/>
      <dgm:spPr/>
    </dgm:pt>
    <dgm:pt modelId="{477BBF3F-5F79-4E35-95C6-1608559AF5A6}" type="pres">
      <dgm:prSet presAssocID="{042A77E0-8C57-428E-ACEB-D91366CFD57D}" presName="compNode" presStyleCnt="0"/>
      <dgm:spPr/>
    </dgm:pt>
    <dgm:pt modelId="{E5A4E07B-FD68-4C61-90EE-3AD142D49D43}" type="pres">
      <dgm:prSet presAssocID="{042A77E0-8C57-428E-ACEB-D91366CFD57D}" presName="bkgdShape" presStyleLbl="node1" presStyleIdx="0" presStyleCnt="2" custLinFactX="551" custLinFactNeighborX="100000"/>
      <dgm:spPr/>
    </dgm:pt>
    <dgm:pt modelId="{6C6AAD5F-0479-489F-A11A-DB61F8AA90F0}" type="pres">
      <dgm:prSet presAssocID="{042A77E0-8C57-428E-ACEB-D91366CFD57D}" presName="nodeTx" presStyleLbl="node1" presStyleIdx="0" presStyleCnt="2">
        <dgm:presLayoutVars>
          <dgm:bulletEnabled val="1"/>
        </dgm:presLayoutVars>
      </dgm:prSet>
      <dgm:spPr/>
    </dgm:pt>
    <dgm:pt modelId="{276F49A8-D1B2-41BD-9353-694425B45876}" type="pres">
      <dgm:prSet presAssocID="{042A77E0-8C57-428E-ACEB-D91366CFD57D}" presName="invisiNode" presStyleLbl="node1" presStyleIdx="0" presStyleCnt="2"/>
      <dgm:spPr/>
    </dgm:pt>
    <dgm:pt modelId="{E6BBC278-9696-479E-9B69-C3BA8DCA6F31}" type="pres">
      <dgm:prSet presAssocID="{042A77E0-8C57-428E-ACEB-D91366CFD57D}" presName="imagNode" presStyleLbl="fgImgPlace1" presStyleIdx="0" presStyleCnt="2" custLinFactX="100000" custLinFactNeighborX="144294" custLinFactNeighborY="-14878"/>
      <dgm:spPr>
        <a:blipFill rotWithShape="1">
          <a:blip xmlns:r="http://schemas.openxmlformats.org/officeDocument/2006/relationships" r:embed="rId1"/>
          <a:srcRect/>
          <a:stretch>
            <a:fillRect l="-62000" r="-62000"/>
          </a:stretch>
        </a:blipFill>
      </dgm:spPr>
    </dgm:pt>
    <dgm:pt modelId="{5F3501A1-A624-4DCC-8D9B-FE255E6955BC}" type="pres">
      <dgm:prSet presAssocID="{16B0BE52-D19A-4095-8F1D-D13AC38A3FFB}" presName="sibTrans" presStyleLbl="sibTrans2D1" presStyleIdx="0" presStyleCnt="0"/>
      <dgm:spPr/>
    </dgm:pt>
    <dgm:pt modelId="{CA9F0305-3FBF-4D96-859C-0D29E97D357A}" type="pres">
      <dgm:prSet presAssocID="{96014992-4535-4D37-BABC-6F3FCC5D5CC6}" presName="compNode" presStyleCnt="0"/>
      <dgm:spPr/>
    </dgm:pt>
    <dgm:pt modelId="{0627A678-2173-4EB7-BD45-F158605604F1}" type="pres">
      <dgm:prSet presAssocID="{96014992-4535-4D37-BABC-6F3FCC5D5CC6}" presName="bkgdShape" presStyleLbl="node1" presStyleIdx="1" presStyleCnt="2" custLinFactX="-3087" custLinFactNeighborX="-100000"/>
      <dgm:spPr/>
    </dgm:pt>
    <dgm:pt modelId="{6DBEE98C-823A-4157-AB83-346C1B087CD9}" type="pres">
      <dgm:prSet presAssocID="{96014992-4535-4D37-BABC-6F3FCC5D5CC6}" presName="nodeTx" presStyleLbl="node1" presStyleIdx="1" presStyleCnt="2">
        <dgm:presLayoutVars>
          <dgm:bulletEnabled val="1"/>
        </dgm:presLayoutVars>
      </dgm:prSet>
      <dgm:spPr/>
    </dgm:pt>
    <dgm:pt modelId="{BAC9BB36-6B4B-447F-96B2-7E5FFB8C8C3C}" type="pres">
      <dgm:prSet presAssocID="{96014992-4535-4D37-BABC-6F3FCC5D5CC6}" presName="invisiNode" presStyleLbl="node1" presStyleIdx="1" presStyleCnt="2"/>
      <dgm:spPr/>
    </dgm:pt>
    <dgm:pt modelId="{D13B4D29-3497-4322-930B-0FAE1C8CF63A}" type="pres">
      <dgm:prSet presAssocID="{96014992-4535-4D37-BABC-6F3FCC5D5CC6}" presName="imagNode" presStyleLbl="fgImgPlace1" presStyleIdx="1" presStyleCnt="2" custScaleY="88943" custLinFactX="-100000" custLinFactNeighborX="-131246" custLinFactNeighborY="-13666"/>
      <dgm:spPr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</dgm:spPr>
    </dgm:pt>
  </dgm:ptLst>
  <dgm:cxnLst>
    <dgm:cxn modelId="{6264DD09-C67B-48D1-B8B3-A1B51AF75659}" type="presOf" srcId="{042A77E0-8C57-428E-ACEB-D91366CFD57D}" destId="{E5A4E07B-FD68-4C61-90EE-3AD142D49D43}" srcOrd="0" destOrd="0" presId="urn:microsoft.com/office/officeart/2005/8/layout/hList7"/>
    <dgm:cxn modelId="{443A7A25-733A-4B0A-825A-10F8E147E8F4}" srcId="{E14A0C1A-FDA0-4758-8E69-0315F350F729}" destId="{96014992-4535-4D37-BABC-6F3FCC5D5CC6}" srcOrd="1" destOrd="0" parTransId="{774612FD-34B5-46DC-8E47-C05EE01FEA66}" sibTransId="{A78E4169-208D-4C31-84F3-50586B3843B9}"/>
    <dgm:cxn modelId="{9286CE5F-8681-44A2-B536-351D29C97F73}" type="presOf" srcId="{16B0BE52-D19A-4095-8F1D-D13AC38A3FFB}" destId="{5F3501A1-A624-4DCC-8D9B-FE255E6955BC}" srcOrd="0" destOrd="0" presId="urn:microsoft.com/office/officeart/2005/8/layout/hList7"/>
    <dgm:cxn modelId="{095B1D41-344B-4AC4-90C7-3E49EAEA9A31}" type="presOf" srcId="{96014992-4535-4D37-BABC-6F3FCC5D5CC6}" destId="{6DBEE98C-823A-4157-AB83-346C1B087CD9}" srcOrd="1" destOrd="0" presId="urn:microsoft.com/office/officeart/2005/8/layout/hList7"/>
    <dgm:cxn modelId="{7840D44B-94CA-458E-A3A7-1D1B907B3270}" type="presOf" srcId="{042A77E0-8C57-428E-ACEB-D91366CFD57D}" destId="{6C6AAD5F-0479-489F-A11A-DB61F8AA90F0}" srcOrd="1" destOrd="0" presId="urn:microsoft.com/office/officeart/2005/8/layout/hList7"/>
    <dgm:cxn modelId="{DFADC74E-A3A1-461B-8387-09C5B8116277}" type="presOf" srcId="{96014992-4535-4D37-BABC-6F3FCC5D5CC6}" destId="{0627A678-2173-4EB7-BD45-F158605604F1}" srcOrd="0" destOrd="0" presId="urn:microsoft.com/office/officeart/2005/8/layout/hList7"/>
    <dgm:cxn modelId="{FEEFFC8B-63F2-4909-9CBF-5EDB539D5A80}" srcId="{E14A0C1A-FDA0-4758-8E69-0315F350F729}" destId="{042A77E0-8C57-428E-ACEB-D91366CFD57D}" srcOrd="0" destOrd="0" parTransId="{A8C73CB3-C69B-4C4E-A6DF-8F601593C9CC}" sibTransId="{16B0BE52-D19A-4095-8F1D-D13AC38A3FFB}"/>
    <dgm:cxn modelId="{D4EC20BC-FB5D-45CD-AEB7-ACA589D1CF9E}" type="presOf" srcId="{E14A0C1A-FDA0-4758-8E69-0315F350F729}" destId="{B1C00C1A-8268-4690-95A9-0B5669431D28}" srcOrd="0" destOrd="0" presId="urn:microsoft.com/office/officeart/2005/8/layout/hList7"/>
    <dgm:cxn modelId="{FA5E5A70-E10F-43BB-BF92-B18F0C5E95C7}" type="presParOf" srcId="{B1C00C1A-8268-4690-95A9-0B5669431D28}" destId="{FF1469FB-905A-4954-B74C-6B8323DD3D2A}" srcOrd="0" destOrd="0" presId="urn:microsoft.com/office/officeart/2005/8/layout/hList7"/>
    <dgm:cxn modelId="{1572F879-F9DA-406D-B4B4-8AEE6740E3CB}" type="presParOf" srcId="{B1C00C1A-8268-4690-95A9-0B5669431D28}" destId="{54F8572E-9192-4C36-B3C8-CBF3E0D0B345}" srcOrd="1" destOrd="0" presId="urn:microsoft.com/office/officeart/2005/8/layout/hList7"/>
    <dgm:cxn modelId="{499DB8FA-526E-44C0-80F1-D22B0495994E}" type="presParOf" srcId="{54F8572E-9192-4C36-B3C8-CBF3E0D0B345}" destId="{477BBF3F-5F79-4E35-95C6-1608559AF5A6}" srcOrd="0" destOrd="0" presId="urn:microsoft.com/office/officeart/2005/8/layout/hList7"/>
    <dgm:cxn modelId="{78430D9C-1108-4FF7-B032-CD2DA148FD15}" type="presParOf" srcId="{477BBF3F-5F79-4E35-95C6-1608559AF5A6}" destId="{E5A4E07B-FD68-4C61-90EE-3AD142D49D43}" srcOrd="0" destOrd="0" presId="urn:microsoft.com/office/officeart/2005/8/layout/hList7"/>
    <dgm:cxn modelId="{397F7A73-5F14-40DF-B2CD-EC47B91F954A}" type="presParOf" srcId="{477BBF3F-5F79-4E35-95C6-1608559AF5A6}" destId="{6C6AAD5F-0479-489F-A11A-DB61F8AA90F0}" srcOrd="1" destOrd="0" presId="urn:microsoft.com/office/officeart/2005/8/layout/hList7"/>
    <dgm:cxn modelId="{FA953C33-1695-40E2-885E-0220B2736416}" type="presParOf" srcId="{477BBF3F-5F79-4E35-95C6-1608559AF5A6}" destId="{276F49A8-D1B2-41BD-9353-694425B45876}" srcOrd="2" destOrd="0" presId="urn:microsoft.com/office/officeart/2005/8/layout/hList7"/>
    <dgm:cxn modelId="{9C6B1D65-BB15-495B-87BF-006DA2399FD7}" type="presParOf" srcId="{477BBF3F-5F79-4E35-95C6-1608559AF5A6}" destId="{E6BBC278-9696-479E-9B69-C3BA8DCA6F31}" srcOrd="3" destOrd="0" presId="urn:microsoft.com/office/officeart/2005/8/layout/hList7"/>
    <dgm:cxn modelId="{BA37F91F-C8E5-498F-9EED-31B6638CE741}" type="presParOf" srcId="{54F8572E-9192-4C36-B3C8-CBF3E0D0B345}" destId="{5F3501A1-A624-4DCC-8D9B-FE255E6955BC}" srcOrd="1" destOrd="0" presId="urn:microsoft.com/office/officeart/2005/8/layout/hList7"/>
    <dgm:cxn modelId="{00AA5E6D-B10B-4A4D-83CE-715B014950DF}" type="presParOf" srcId="{54F8572E-9192-4C36-B3C8-CBF3E0D0B345}" destId="{CA9F0305-3FBF-4D96-859C-0D29E97D357A}" srcOrd="2" destOrd="0" presId="urn:microsoft.com/office/officeart/2005/8/layout/hList7"/>
    <dgm:cxn modelId="{76FFB7D2-D98A-4AB5-B855-81EA1695B092}" type="presParOf" srcId="{CA9F0305-3FBF-4D96-859C-0D29E97D357A}" destId="{0627A678-2173-4EB7-BD45-F158605604F1}" srcOrd="0" destOrd="0" presId="urn:microsoft.com/office/officeart/2005/8/layout/hList7"/>
    <dgm:cxn modelId="{9A933E4F-92B2-4B17-B164-3075A81F87F4}" type="presParOf" srcId="{CA9F0305-3FBF-4D96-859C-0D29E97D357A}" destId="{6DBEE98C-823A-4157-AB83-346C1B087CD9}" srcOrd="1" destOrd="0" presId="urn:microsoft.com/office/officeart/2005/8/layout/hList7"/>
    <dgm:cxn modelId="{44A1D28E-29E5-4610-9080-46AF37C2316D}" type="presParOf" srcId="{CA9F0305-3FBF-4D96-859C-0D29E97D357A}" destId="{BAC9BB36-6B4B-447F-96B2-7E5FFB8C8C3C}" srcOrd="2" destOrd="0" presId="urn:microsoft.com/office/officeart/2005/8/layout/hList7"/>
    <dgm:cxn modelId="{A4A52FAF-824E-42FF-BD9C-C51EEF7BE3BF}" type="presParOf" srcId="{CA9F0305-3FBF-4D96-859C-0D29E97D357A}" destId="{D13B4D29-3497-4322-930B-0FAE1C8CF63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4A0C1A-FDA0-4758-8E69-0315F350F72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42A77E0-8C57-428E-ACEB-D91366CFD57D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Defender la integridad del prójimo.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 Dios defensor de la verdad, celoso de la justicia.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comprende que una nueva sociedad se fundamenta en la práctica de la verdad.</a:t>
          </a:r>
        </a:p>
      </dgm:t>
    </dgm:pt>
    <dgm:pt modelId="{A8C73CB3-C69B-4C4E-A6DF-8F601593C9CC}" type="parTrans" cxnId="{FEEFFC8B-63F2-4909-9CBF-5EDB539D5A80}">
      <dgm:prSet/>
      <dgm:spPr/>
      <dgm:t>
        <a:bodyPr/>
        <a:lstStyle/>
        <a:p>
          <a:endParaRPr lang="es-ES"/>
        </a:p>
      </dgm:t>
    </dgm:pt>
    <dgm:pt modelId="{16B0BE52-D19A-4095-8F1D-D13AC38A3FFB}" type="sibTrans" cxnId="{FEEFFC8B-63F2-4909-9CBF-5EDB539D5A80}">
      <dgm:prSet/>
      <dgm:spPr/>
      <dgm:t>
        <a:bodyPr/>
        <a:lstStyle/>
        <a:p>
          <a:endParaRPr lang="es-ES"/>
        </a:p>
      </dgm:t>
    </dgm:pt>
    <dgm:pt modelId="{96014992-4535-4D37-BABC-6F3FCC5D5CC6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faraón no honra su palabra y engaña al pueblo, ejemplo: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Miente a Moisés y Aarón cuando 	suceden las plagas.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algn="l">
            <a:lnSpc>
              <a:spcPct val="150000"/>
            </a:lnSpc>
          </a:pPr>
          <a:endParaRPr lang="es-ES" sz="14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gm:t>
    </dgm:pt>
    <dgm:pt modelId="{774612FD-34B5-46DC-8E47-C05EE01FEA66}" type="parTrans" cxnId="{443A7A25-733A-4B0A-825A-10F8E147E8F4}">
      <dgm:prSet/>
      <dgm:spPr/>
      <dgm:t>
        <a:bodyPr/>
        <a:lstStyle/>
        <a:p>
          <a:endParaRPr lang="es-ES"/>
        </a:p>
      </dgm:t>
    </dgm:pt>
    <dgm:pt modelId="{A78E4169-208D-4C31-84F3-50586B3843B9}" type="sibTrans" cxnId="{443A7A25-733A-4B0A-825A-10F8E147E8F4}">
      <dgm:prSet/>
      <dgm:spPr/>
      <dgm:t>
        <a:bodyPr/>
        <a:lstStyle/>
        <a:p>
          <a:endParaRPr lang="es-ES"/>
        </a:p>
      </dgm:t>
    </dgm:pt>
    <dgm:pt modelId="{B1C00C1A-8268-4690-95A9-0B5669431D28}" type="pres">
      <dgm:prSet presAssocID="{E14A0C1A-FDA0-4758-8E69-0315F350F729}" presName="Name0" presStyleCnt="0">
        <dgm:presLayoutVars>
          <dgm:dir/>
          <dgm:resizeHandles val="exact"/>
        </dgm:presLayoutVars>
      </dgm:prSet>
      <dgm:spPr/>
    </dgm:pt>
    <dgm:pt modelId="{FF1469FB-905A-4954-B74C-6B8323DD3D2A}" type="pres">
      <dgm:prSet presAssocID="{E14A0C1A-FDA0-4758-8E69-0315F350F729}" presName="fgShape" presStyleLbl="fgShp" presStyleIdx="0" presStyleCnt="1" custFlipVert="1" custFlipHor="0" custScaleX="29121" custScaleY="6135" custLinFactNeighborX="-9312" custLinFactNeighborY="83826"/>
      <dgm:spPr/>
    </dgm:pt>
    <dgm:pt modelId="{54F8572E-9192-4C36-B3C8-CBF3E0D0B345}" type="pres">
      <dgm:prSet presAssocID="{E14A0C1A-FDA0-4758-8E69-0315F350F729}" presName="linComp" presStyleCnt="0"/>
      <dgm:spPr/>
    </dgm:pt>
    <dgm:pt modelId="{477BBF3F-5F79-4E35-95C6-1608559AF5A6}" type="pres">
      <dgm:prSet presAssocID="{042A77E0-8C57-428E-ACEB-D91366CFD57D}" presName="compNode" presStyleCnt="0"/>
      <dgm:spPr/>
    </dgm:pt>
    <dgm:pt modelId="{E5A4E07B-FD68-4C61-90EE-3AD142D49D43}" type="pres">
      <dgm:prSet presAssocID="{042A77E0-8C57-428E-ACEB-D91366CFD57D}" presName="bkgdShape" presStyleLbl="node1" presStyleIdx="0" presStyleCnt="2" custLinFactX="551" custLinFactNeighborX="100000"/>
      <dgm:spPr/>
    </dgm:pt>
    <dgm:pt modelId="{6C6AAD5F-0479-489F-A11A-DB61F8AA90F0}" type="pres">
      <dgm:prSet presAssocID="{042A77E0-8C57-428E-ACEB-D91366CFD57D}" presName="nodeTx" presStyleLbl="node1" presStyleIdx="0" presStyleCnt="2">
        <dgm:presLayoutVars>
          <dgm:bulletEnabled val="1"/>
        </dgm:presLayoutVars>
      </dgm:prSet>
      <dgm:spPr/>
    </dgm:pt>
    <dgm:pt modelId="{276F49A8-D1B2-41BD-9353-694425B45876}" type="pres">
      <dgm:prSet presAssocID="{042A77E0-8C57-428E-ACEB-D91366CFD57D}" presName="invisiNode" presStyleLbl="node1" presStyleIdx="0" presStyleCnt="2"/>
      <dgm:spPr/>
    </dgm:pt>
    <dgm:pt modelId="{E6BBC278-9696-479E-9B69-C3BA8DCA6F31}" type="pres">
      <dgm:prSet presAssocID="{042A77E0-8C57-428E-ACEB-D91366CFD57D}" presName="imagNode" presStyleLbl="fgImgPlace1" presStyleIdx="0" presStyleCnt="2" custLinFactX="100000" custLinFactNeighborX="144294" custLinFactNeighborY="-14878"/>
      <dgm:spPr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</dgm:pt>
    <dgm:pt modelId="{5F3501A1-A624-4DCC-8D9B-FE255E6955BC}" type="pres">
      <dgm:prSet presAssocID="{16B0BE52-D19A-4095-8F1D-D13AC38A3FFB}" presName="sibTrans" presStyleLbl="sibTrans2D1" presStyleIdx="0" presStyleCnt="0"/>
      <dgm:spPr/>
    </dgm:pt>
    <dgm:pt modelId="{CA9F0305-3FBF-4D96-859C-0D29E97D357A}" type="pres">
      <dgm:prSet presAssocID="{96014992-4535-4D37-BABC-6F3FCC5D5CC6}" presName="compNode" presStyleCnt="0"/>
      <dgm:spPr/>
    </dgm:pt>
    <dgm:pt modelId="{0627A678-2173-4EB7-BD45-F158605604F1}" type="pres">
      <dgm:prSet presAssocID="{96014992-4535-4D37-BABC-6F3FCC5D5CC6}" presName="bkgdShape" presStyleLbl="node1" presStyleIdx="1" presStyleCnt="2" custLinFactX="-3087" custLinFactNeighborX="-100000"/>
      <dgm:spPr/>
    </dgm:pt>
    <dgm:pt modelId="{6DBEE98C-823A-4157-AB83-346C1B087CD9}" type="pres">
      <dgm:prSet presAssocID="{96014992-4535-4D37-BABC-6F3FCC5D5CC6}" presName="nodeTx" presStyleLbl="node1" presStyleIdx="1" presStyleCnt="2">
        <dgm:presLayoutVars>
          <dgm:bulletEnabled val="1"/>
        </dgm:presLayoutVars>
      </dgm:prSet>
      <dgm:spPr/>
    </dgm:pt>
    <dgm:pt modelId="{BAC9BB36-6B4B-447F-96B2-7E5FFB8C8C3C}" type="pres">
      <dgm:prSet presAssocID="{96014992-4535-4D37-BABC-6F3FCC5D5CC6}" presName="invisiNode" presStyleLbl="node1" presStyleIdx="1" presStyleCnt="2"/>
      <dgm:spPr/>
    </dgm:pt>
    <dgm:pt modelId="{D13B4D29-3497-4322-930B-0FAE1C8CF63A}" type="pres">
      <dgm:prSet presAssocID="{96014992-4535-4D37-BABC-6F3FCC5D5CC6}" presName="imagNode" presStyleLbl="fgImgPlace1" presStyleIdx="1" presStyleCnt="2" custScaleX="110114" custScaleY="105867" custLinFactX="-100000" custLinFactNeighborX="-131246" custLinFactNeighborY="-13666"/>
      <dgm:spPr>
        <a:blipFill rotWithShape="1">
          <a:blip xmlns:r="http://schemas.openxmlformats.org/officeDocument/2006/relationships" r:embed="rId2"/>
          <a:srcRect/>
          <a:stretch>
            <a:fillRect l="-28000" r="-28000"/>
          </a:stretch>
        </a:blipFill>
      </dgm:spPr>
    </dgm:pt>
  </dgm:ptLst>
  <dgm:cxnLst>
    <dgm:cxn modelId="{6264DD09-C67B-48D1-B8B3-A1B51AF75659}" type="presOf" srcId="{042A77E0-8C57-428E-ACEB-D91366CFD57D}" destId="{E5A4E07B-FD68-4C61-90EE-3AD142D49D43}" srcOrd="0" destOrd="0" presId="urn:microsoft.com/office/officeart/2005/8/layout/hList7"/>
    <dgm:cxn modelId="{443A7A25-733A-4B0A-825A-10F8E147E8F4}" srcId="{E14A0C1A-FDA0-4758-8E69-0315F350F729}" destId="{96014992-4535-4D37-BABC-6F3FCC5D5CC6}" srcOrd="1" destOrd="0" parTransId="{774612FD-34B5-46DC-8E47-C05EE01FEA66}" sibTransId="{A78E4169-208D-4C31-84F3-50586B3843B9}"/>
    <dgm:cxn modelId="{9286CE5F-8681-44A2-B536-351D29C97F73}" type="presOf" srcId="{16B0BE52-D19A-4095-8F1D-D13AC38A3FFB}" destId="{5F3501A1-A624-4DCC-8D9B-FE255E6955BC}" srcOrd="0" destOrd="0" presId="urn:microsoft.com/office/officeart/2005/8/layout/hList7"/>
    <dgm:cxn modelId="{095B1D41-344B-4AC4-90C7-3E49EAEA9A31}" type="presOf" srcId="{96014992-4535-4D37-BABC-6F3FCC5D5CC6}" destId="{6DBEE98C-823A-4157-AB83-346C1B087CD9}" srcOrd="1" destOrd="0" presId="urn:microsoft.com/office/officeart/2005/8/layout/hList7"/>
    <dgm:cxn modelId="{7840D44B-94CA-458E-A3A7-1D1B907B3270}" type="presOf" srcId="{042A77E0-8C57-428E-ACEB-D91366CFD57D}" destId="{6C6AAD5F-0479-489F-A11A-DB61F8AA90F0}" srcOrd="1" destOrd="0" presId="urn:microsoft.com/office/officeart/2005/8/layout/hList7"/>
    <dgm:cxn modelId="{DFADC74E-A3A1-461B-8387-09C5B8116277}" type="presOf" srcId="{96014992-4535-4D37-BABC-6F3FCC5D5CC6}" destId="{0627A678-2173-4EB7-BD45-F158605604F1}" srcOrd="0" destOrd="0" presId="urn:microsoft.com/office/officeart/2005/8/layout/hList7"/>
    <dgm:cxn modelId="{FEEFFC8B-63F2-4909-9CBF-5EDB539D5A80}" srcId="{E14A0C1A-FDA0-4758-8E69-0315F350F729}" destId="{042A77E0-8C57-428E-ACEB-D91366CFD57D}" srcOrd="0" destOrd="0" parTransId="{A8C73CB3-C69B-4C4E-A6DF-8F601593C9CC}" sibTransId="{16B0BE52-D19A-4095-8F1D-D13AC38A3FFB}"/>
    <dgm:cxn modelId="{D4EC20BC-FB5D-45CD-AEB7-ACA589D1CF9E}" type="presOf" srcId="{E14A0C1A-FDA0-4758-8E69-0315F350F729}" destId="{B1C00C1A-8268-4690-95A9-0B5669431D28}" srcOrd="0" destOrd="0" presId="urn:microsoft.com/office/officeart/2005/8/layout/hList7"/>
    <dgm:cxn modelId="{FA5E5A70-E10F-43BB-BF92-B18F0C5E95C7}" type="presParOf" srcId="{B1C00C1A-8268-4690-95A9-0B5669431D28}" destId="{FF1469FB-905A-4954-B74C-6B8323DD3D2A}" srcOrd="0" destOrd="0" presId="urn:microsoft.com/office/officeart/2005/8/layout/hList7"/>
    <dgm:cxn modelId="{1572F879-F9DA-406D-B4B4-8AEE6740E3CB}" type="presParOf" srcId="{B1C00C1A-8268-4690-95A9-0B5669431D28}" destId="{54F8572E-9192-4C36-B3C8-CBF3E0D0B345}" srcOrd="1" destOrd="0" presId="urn:microsoft.com/office/officeart/2005/8/layout/hList7"/>
    <dgm:cxn modelId="{499DB8FA-526E-44C0-80F1-D22B0495994E}" type="presParOf" srcId="{54F8572E-9192-4C36-B3C8-CBF3E0D0B345}" destId="{477BBF3F-5F79-4E35-95C6-1608559AF5A6}" srcOrd="0" destOrd="0" presId="urn:microsoft.com/office/officeart/2005/8/layout/hList7"/>
    <dgm:cxn modelId="{78430D9C-1108-4FF7-B032-CD2DA148FD15}" type="presParOf" srcId="{477BBF3F-5F79-4E35-95C6-1608559AF5A6}" destId="{E5A4E07B-FD68-4C61-90EE-3AD142D49D43}" srcOrd="0" destOrd="0" presId="urn:microsoft.com/office/officeart/2005/8/layout/hList7"/>
    <dgm:cxn modelId="{397F7A73-5F14-40DF-B2CD-EC47B91F954A}" type="presParOf" srcId="{477BBF3F-5F79-4E35-95C6-1608559AF5A6}" destId="{6C6AAD5F-0479-489F-A11A-DB61F8AA90F0}" srcOrd="1" destOrd="0" presId="urn:microsoft.com/office/officeart/2005/8/layout/hList7"/>
    <dgm:cxn modelId="{FA953C33-1695-40E2-885E-0220B2736416}" type="presParOf" srcId="{477BBF3F-5F79-4E35-95C6-1608559AF5A6}" destId="{276F49A8-D1B2-41BD-9353-694425B45876}" srcOrd="2" destOrd="0" presId="urn:microsoft.com/office/officeart/2005/8/layout/hList7"/>
    <dgm:cxn modelId="{9C6B1D65-BB15-495B-87BF-006DA2399FD7}" type="presParOf" srcId="{477BBF3F-5F79-4E35-95C6-1608559AF5A6}" destId="{E6BBC278-9696-479E-9B69-C3BA8DCA6F31}" srcOrd="3" destOrd="0" presId="urn:microsoft.com/office/officeart/2005/8/layout/hList7"/>
    <dgm:cxn modelId="{BA37F91F-C8E5-498F-9EED-31B6638CE741}" type="presParOf" srcId="{54F8572E-9192-4C36-B3C8-CBF3E0D0B345}" destId="{5F3501A1-A624-4DCC-8D9B-FE255E6955BC}" srcOrd="1" destOrd="0" presId="urn:microsoft.com/office/officeart/2005/8/layout/hList7"/>
    <dgm:cxn modelId="{00AA5E6D-B10B-4A4D-83CE-715B014950DF}" type="presParOf" srcId="{54F8572E-9192-4C36-B3C8-CBF3E0D0B345}" destId="{CA9F0305-3FBF-4D96-859C-0D29E97D357A}" srcOrd="2" destOrd="0" presId="urn:microsoft.com/office/officeart/2005/8/layout/hList7"/>
    <dgm:cxn modelId="{76FFB7D2-D98A-4AB5-B855-81EA1695B092}" type="presParOf" srcId="{CA9F0305-3FBF-4D96-859C-0D29E97D357A}" destId="{0627A678-2173-4EB7-BD45-F158605604F1}" srcOrd="0" destOrd="0" presId="urn:microsoft.com/office/officeart/2005/8/layout/hList7"/>
    <dgm:cxn modelId="{9A933E4F-92B2-4B17-B164-3075A81F87F4}" type="presParOf" srcId="{CA9F0305-3FBF-4D96-859C-0D29E97D357A}" destId="{6DBEE98C-823A-4157-AB83-346C1B087CD9}" srcOrd="1" destOrd="0" presId="urn:microsoft.com/office/officeart/2005/8/layout/hList7"/>
    <dgm:cxn modelId="{44A1D28E-29E5-4610-9080-46AF37C2316D}" type="presParOf" srcId="{CA9F0305-3FBF-4D96-859C-0D29E97D357A}" destId="{BAC9BB36-6B4B-447F-96B2-7E5FFB8C8C3C}" srcOrd="2" destOrd="0" presId="urn:microsoft.com/office/officeart/2005/8/layout/hList7"/>
    <dgm:cxn modelId="{A4A52FAF-824E-42FF-BD9C-C51EEF7BE3BF}" type="presParOf" srcId="{CA9F0305-3FBF-4D96-859C-0D29E97D357A}" destId="{D13B4D29-3497-4322-930B-0FAE1C8CF63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14A0C1A-FDA0-4758-8E69-0315F350F72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42A77E0-8C57-428E-ACEB-D91366CFD57D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10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Respeto por la mujer y los bienes del otro.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Dios creador de la pareja humana.</a:t>
          </a:r>
        </a:p>
        <a:p>
          <a:pPr algn="l">
            <a:lnSpc>
              <a:spcPct val="100000"/>
            </a:lnSpc>
          </a:pPr>
          <a:r>
            <a:rPr lang="es-E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algn="l">
            <a:lnSpc>
              <a:spcPct val="100000"/>
            </a:lnSpc>
          </a:pPr>
          <a:r>
            <a:rPr lang="es-ES" sz="15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vivirá del esfuerzo propio, en solidaridad con los necesitados.</a:t>
          </a:r>
        </a:p>
      </dgm:t>
    </dgm:pt>
    <dgm:pt modelId="{A8C73CB3-C69B-4C4E-A6DF-8F601593C9CC}" type="parTrans" cxnId="{FEEFFC8B-63F2-4909-9CBF-5EDB539D5A80}">
      <dgm:prSet/>
      <dgm:spPr/>
      <dgm:t>
        <a:bodyPr/>
        <a:lstStyle/>
        <a:p>
          <a:endParaRPr lang="es-ES"/>
        </a:p>
      </dgm:t>
    </dgm:pt>
    <dgm:pt modelId="{16B0BE52-D19A-4095-8F1D-D13AC38A3FFB}" type="sibTrans" cxnId="{FEEFFC8B-63F2-4909-9CBF-5EDB539D5A80}">
      <dgm:prSet/>
      <dgm:spPr/>
      <dgm:t>
        <a:bodyPr/>
        <a:lstStyle/>
        <a:p>
          <a:endParaRPr lang="es-ES"/>
        </a:p>
      </dgm:t>
    </dgm:pt>
    <dgm:pt modelId="{96014992-4535-4D37-BABC-6F3FCC5D5CC6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endParaRPr lang="es-E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>
            <a:lnSpc>
              <a:spcPct val="90000"/>
            </a:lnSpc>
          </a:pPr>
          <a:r>
            <a: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 el pueblo de Egipto las mujeres son: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Parte de los bienes del 	varón.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Objeto de uso y abuso 	sexual.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algn="l">
            <a:lnSpc>
              <a:spcPct val="150000"/>
            </a:lnSpc>
          </a:pPr>
          <a:endParaRPr lang="es-ES" sz="14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algn="l">
            <a:lnSpc>
              <a:spcPct val="150000"/>
            </a:lnSpc>
          </a:pPr>
          <a:r>
            <a:rPr lang="es-E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gm:t>
    </dgm:pt>
    <dgm:pt modelId="{774612FD-34B5-46DC-8E47-C05EE01FEA66}" type="parTrans" cxnId="{443A7A25-733A-4B0A-825A-10F8E147E8F4}">
      <dgm:prSet/>
      <dgm:spPr/>
      <dgm:t>
        <a:bodyPr/>
        <a:lstStyle/>
        <a:p>
          <a:endParaRPr lang="es-ES"/>
        </a:p>
      </dgm:t>
    </dgm:pt>
    <dgm:pt modelId="{A78E4169-208D-4C31-84F3-50586B3843B9}" type="sibTrans" cxnId="{443A7A25-733A-4B0A-825A-10F8E147E8F4}">
      <dgm:prSet/>
      <dgm:spPr/>
      <dgm:t>
        <a:bodyPr/>
        <a:lstStyle/>
        <a:p>
          <a:endParaRPr lang="es-ES"/>
        </a:p>
      </dgm:t>
    </dgm:pt>
    <dgm:pt modelId="{B1C00C1A-8268-4690-95A9-0B5669431D28}" type="pres">
      <dgm:prSet presAssocID="{E14A0C1A-FDA0-4758-8E69-0315F350F729}" presName="Name0" presStyleCnt="0">
        <dgm:presLayoutVars>
          <dgm:dir/>
          <dgm:resizeHandles val="exact"/>
        </dgm:presLayoutVars>
      </dgm:prSet>
      <dgm:spPr/>
    </dgm:pt>
    <dgm:pt modelId="{FF1469FB-905A-4954-B74C-6B8323DD3D2A}" type="pres">
      <dgm:prSet presAssocID="{E14A0C1A-FDA0-4758-8E69-0315F350F729}" presName="fgShape" presStyleLbl="fgShp" presStyleIdx="0" presStyleCnt="1" custFlipVert="1" custFlipHor="0" custScaleX="29121" custScaleY="6135" custLinFactNeighborX="-9312" custLinFactNeighborY="83826"/>
      <dgm:spPr/>
    </dgm:pt>
    <dgm:pt modelId="{54F8572E-9192-4C36-B3C8-CBF3E0D0B345}" type="pres">
      <dgm:prSet presAssocID="{E14A0C1A-FDA0-4758-8E69-0315F350F729}" presName="linComp" presStyleCnt="0"/>
      <dgm:spPr/>
    </dgm:pt>
    <dgm:pt modelId="{477BBF3F-5F79-4E35-95C6-1608559AF5A6}" type="pres">
      <dgm:prSet presAssocID="{042A77E0-8C57-428E-ACEB-D91366CFD57D}" presName="compNode" presStyleCnt="0"/>
      <dgm:spPr/>
    </dgm:pt>
    <dgm:pt modelId="{E5A4E07B-FD68-4C61-90EE-3AD142D49D43}" type="pres">
      <dgm:prSet presAssocID="{042A77E0-8C57-428E-ACEB-D91366CFD57D}" presName="bkgdShape" presStyleLbl="node1" presStyleIdx="0" presStyleCnt="2" custLinFactNeighborX="99888" custLinFactNeighborY="361"/>
      <dgm:spPr/>
    </dgm:pt>
    <dgm:pt modelId="{6C6AAD5F-0479-489F-A11A-DB61F8AA90F0}" type="pres">
      <dgm:prSet presAssocID="{042A77E0-8C57-428E-ACEB-D91366CFD57D}" presName="nodeTx" presStyleLbl="node1" presStyleIdx="0" presStyleCnt="2">
        <dgm:presLayoutVars>
          <dgm:bulletEnabled val="1"/>
        </dgm:presLayoutVars>
      </dgm:prSet>
      <dgm:spPr/>
    </dgm:pt>
    <dgm:pt modelId="{276F49A8-D1B2-41BD-9353-694425B45876}" type="pres">
      <dgm:prSet presAssocID="{042A77E0-8C57-428E-ACEB-D91366CFD57D}" presName="invisiNode" presStyleLbl="node1" presStyleIdx="0" presStyleCnt="2"/>
      <dgm:spPr/>
    </dgm:pt>
    <dgm:pt modelId="{E6BBC278-9696-479E-9B69-C3BA8DCA6F31}" type="pres">
      <dgm:prSet presAssocID="{042A77E0-8C57-428E-ACEB-D91366CFD57D}" presName="imagNode" presStyleLbl="fgImgPlace1" presStyleIdx="0" presStyleCnt="2" custLinFactX="100000" custLinFactNeighborX="144294" custLinFactNeighborY="-14878"/>
      <dgm:spPr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</dgm:spPr>
    </dgm:pt>
    <dgm:pt modelId="{5F3501A1-A624-4DCC-8D9B-FE255E6955BC}" type="pres">
      <dgm:prSet presAssocID="{16B0BE52-D19A-4095-8F1D-D13AC38A3FFB}" presName="sibTrans" presStyleLbl="sibTrans2D1" presStyleIdx="0" presStyleCnt="0"/>
      <dgm:spPr/>
    </dgm:pt>
    <dgm:pt modelId="{CA9F0305-3FBF-4D96-859C-0D29E97D357A}" type="pres">
      <dgm:prSet presAssocID="{96014992-4535-4D37-BABC-6F3FCC5D5CC6}" presName="compNode" presStyleCnt="0"/>
      <dgm:spPr/>
    </dgm:pt>
    <dgm:pt modelId="{0627A678-2173-4EB7-BD45-F158605604F1}" type="pres">
      <dgm:prSet presAssocID="{96014992-4535-4D37-BABC-6F3FCC5D5CC6}" presName="bkgdShape" presStyleLbl="node1" presStyleIdx="1" presStyleCnt="2" custLinFactX="-3087" custLinFactNeighborX="-100000"/>
      <dgm:spPr/>
    </dgm:pt>
    <dgm:pt modelId="{6DBEE98C-823A-4157-AB83-346C1B087CD9}" type="pres">
      <dgm:prSet presAssocID="{96014992-4535-4D37-BABC-6F3FCC5D5CC6}" presName="nodeTx" presStyleLbl="node1" presStyleIdx="1" presStyleCnt="2">
        <dgm:presLayoutVars>
          <dgm:bulletEnabled val="1"/>
        </dgm:presLayoutVars>
      </dgm:prSet>
      <dgm:spPr/>
    </dgm:pt>
    <dgm:pt modelId="{BAC9BB36-6B4B-447F-96B2-7E5FFB8C8C3C}" type="pres">
      <dgm:prSet presAssocID="{96014992-4535-4D37-BABC-6F3FCC5D5CC6}" presName="invisiNode" presStyleLbl="node1" presStyleIdx="1" presStyleCnt="2"/>
      <dgm:spPr/>
    </dgm:pt>
    <dgm:pt modelId="{D13B4D29-3497-4322-930B-0FAE1C8CF63A}" type="pres">
      <dgm:prSet presAssocID="{96014992-4535-4D37-BABC-6F3FCC5D5CC6}" presName="imagNode" presStyleLbl="fgImgPlace1" presStyleIdx="1" presStyleCnt="2" custScaleX="110114" custScaleY="105867" custLinFactX="-100000" custLinFactNeighborX="-131246" custLinFactNeighborY="-13666"/>
      <dgm:spPr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</dgm:ptLst>
  <dgm:cxnLst>
    <dgm:cxn modelId="{6264DD09-C67B-48D1-B8B3-A1B51AF75659}" type="presOf" srcId="{042A77E0-8C57-428E-ACEB-D91366CFD57D}" destId="{E5A4E07B-FD68-4C61-90EE-3AD142D49D43}" srcOrd="0" destOrd="0" presId="urn:microsoft.com/office/officeart/2005/8/layout/hList7"/>
    <dgm:cxn modelId="{443A7A25-733A-4B0A-825A-10F8E147E8F4}" srcId="{E14A0C1A-FDA0-4758-8E69-0315F350F729}" destId="{96014992-4535-4D37-BABC-6F3FCC5D5CC6}" srcOrd="1" destOrd="0" parTransId="{774612FD-34B5-46DC-8E47-C05EE01FEA66}" sibTransId="{A78E4169-208D-4C31-84F3-50586B3843B9}"/>
    <dgm:cxn modelId="{9286CE5F-8681-44A2-B536-351D29C97F73}" type="presOf" srcId="{16B0BE52-D19A-4095-8F1D-D13AC38A3FFB}" destId="{5F3501A1-A624-4DCC-8D9B-FE255E6955BC}" srcOrd="0" destOrd="0" presId="urn:microsoft.com/office/officeart/2005/8/layout/hList7"/>
    <dgm:cxn modelId="{095B1D41-344B-4AC4-90C7-3E49EAEA9A31}" type="presOf" srcId="{96014992-4535-4D37-BABC-6F3FCC5D5CC6}" destId="{6DBEE98C-823A-4157-AB83-346C1B087CD9}" srcOrd="1" destOrd="0" presId="urn:microsoft.com/office/officeart/2005/8/layout/hList7"/>
    <dgm:cxn modelId="{7840D44B-94CA-458E-A3A7-1D1B907B3270}" type="presOf" srcId="{042A77E0-8C57-428E-ACEB-D91366CFD57D}" destId="{6C6AAD5F-0479-489F-A11A-DB61F8AA90F0}" srcOrd="1" destOrd="0" presId="urn:microsoft.com/office/officeart/2005/8/layout/hList7"/>
    <dgm:cxn modelId="{DFADC74E-A3A1-461B-8387-09C5B8116277}" type="presOf" srcId="{96014992-4535-4D37-BABC-6F3FCC5D5CC6}" destId="{0627A678-2173-4EB7-BD45-F158605604F1}" srcOrd="0" destOrd="0" presId="urn:microsoft.com/office/officeart/2005/8/layout/hList7"/>
    <dgm:cxn modelId="{FEEFFC8B-63F2-4909-9CBF-5EDB539D5A80}" srcId="{E14A0C1A-FDA0-4758-8E69-0315F350F729}" destId="{042A77E0-8C57-428E-ACEB-D91366CFD57D}" srcOrd="0" destOrd="0" parTransId="{A8C73CB3-C69B-4C4E-A6DF-8F601593C9CC}" sibTransId="{16B0BE52-D19A-4095-8F1D-D13AC38A3FFB}"/>
    <dgm:cxn modelId="{D4EC20BC-FB5D-45CD-AEB7-ACA589D1CF9E}" type="presOf" srcId="{E14A0C1A-FDA0-4758-8E69-0315F350F729}" destId="{B1C00C1A-8268-4690-95A9-0B5669431D28}" srcOrd="0" destOrd="0" presId="urn:microsoft.com/office/officeart/2005/8/layout/hList7"/>
    <dgm:cxn modelId="{FA5E5A70-E10F-43BB-BF92-B18F0C5E95C7}" type="presParOf" srcId="{B1C00C1A-8268-4690-95A9-0B5669431D28}" destId="{FF1469FB-905A-4954-B74C-6B8323DD3D2A}" srcOrd="0" destOrd="0" presId="urn:microsoft.com/office/officeart/2005/8/layout/hList7"/>
    <dgm:cxn modelId="{1572F879-F9DA-406D-B4B4-8AEE6740E3CB}" type="presParOf" srcId="{B1C00C1A-8268-4690-95A9-0B5669431D28}" destId="{54F8572E-9192-4C36-B3C8-CBF3E0D0B345}" srcOrd="1" destOrd="0" presId="urn:microsoft.com/office/officeart/2005/8/layout/hList7"/>
    <dgm:cxn modelId="{499DB8FA-526E-44C0-80F1-D22B0495994E}" type="presParOf" srcId="{54F8572E-9192-4C36-B3C8-CBF3E0D0B345}" destId="{477BBF3F-5F79-4E35-95C6-1608559AF5A6}" srcOrd="0" destOrd="0" presId="urn:microsoft.com/office/officeart/2005/8/layout/hList7"/>
    <dgm:cxn modelId="{78430D9C-1108-4FF7-B032-CD2DA148FD15}" type="presParOf" srcId="{477BBF3F-5F79-4E35-95C6-1608559AF5A6}" destId="{E5A4E07B-FD68-4C61-90EE-3AD142D49D43}" srcOrd="0" destOrd="0" presId="urn:microsoft.com/office/officeart/2005/8/layout/hList7"/>
    <dgm:cxn modelId="{397F7A73-5F14-40DF-B2CD-EC47B91F954A}" type="presParOf" srcId="{477BBF3F-5F79-4E35-95C6-1608559AF5A6}" destId="{6C6AAD5F-0479-489F-A11A-DB61F8AA90F0}" srcOrd="1" destOrd="0" presId="urn:microsoft.com/office/officeart/2005/8/layout/hList7"/>
    <dgm:cxn modelId="{FA953C33-1695-40E2-885E-0220B2736416}" type="presParOf" srcId="{477BBF3F-5F79-4E35-95C6-1608559AF5A6}" destId="{276F49A8-D1B2-41BD-9353-694425B45876}" srcOrd="2" destOrd="0" presId="urn:microsoft.com/office/officeart/2005/8/layout/hList7"/>
    <dgm:cxn modelId="{9C6B1D65-BB15-495B-87BF-006DA2399FD7}" type="presParOf" srcId="{477BBF3F-5F79-4E35-95C6-1608559AF5A6}" destId="{E6BBC278-9696-479E-9B69-C3BA8DCA6F31}" srcOrd="3" destOrd="0" presId="urn:microsoft.com/office/officeart/2005/8/layout/hList7"/>
    <dgm:cxn modelId="{BA37F91F-C8E5-498F-9EED-31B6638CE741}" type="presParOf" srcId="{54F8572E-9192-4C36-B3C8-CBF3E0D0B345}" destId="{5F3501A1-A624-4DCC-8D9B-FE255E6955BC}" srcOrd="1" destOrd="0" presId="urn:microsoft.com/office/officeart/2005/8/layout/hList7"/>
    <dgm:cxn modelId="{00AA5E6D-B10B-4A4D-83CE-715B014950DF}" type="presParOf" srcId="{54F8572E-9192-4C36-B3C8-CBF3E0D0B345}" destId="{CA9F0305-3FBF-4D96-859C-0D29E97D357A}" srcOrd="2" destOrd="0" presId="urn:microsoft.com/office/officeart/2005/8/layout/hList7"/>
    <dgm:cxn modelId="{76FFB7D2-D98A-4AB5-B855-81EA1695B092}" type="presParOf" srcId="{CA9F0305-3FBF-4D96-859C-0D29E97D357A}" destId="{0627A678-2173-4EB7-BD45-F158605604F1}" srcOrd="0" destOrd="0" presId="urn:microsoft.com/office/officeart/2005/8/layout/hList7"/>
    <dgm:cxn modelId="{9A933E4F-92B2-4B17-B164-3075A81F87F4}" type="presParOf" srcId="{CA9F0305-3FBF-4D96-859C-0D29E97D357A}" destId="{6DBEE98C-823A-4157-AB83-346C1B087CD9}" srcOrd="1" destOrd="0" presId="urn:microsoft.com/office/officeart/2005/8/layout/hList7"/>
    <dgm:cxn modelId="{44A1D28E-29E5-4610-9080-46AF37C2316D}" type="presParOf" srcId="{CA9F0305-3FBF-4D96-859C-0D29E97D357A}" destId="{BAC9BB36-6B4B-447F-96B2-7E5FFB8C8C3C}" srcOrd="2" destOrd="0" presId="urn:microsoft.com/office/officeart/2005/8/layout/hList7"/>
    <dgm:cxn modelId="{A4A52FAF-824E-42FF-BD9C-C51EEF7BE3BF}" type="presParOf" srcId="{CA9F0305-3FBF-4D96-859C-0D29E97D357A}" destId="{D13B4D29-3497-4322-930B-0FAE1C8CF63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4E07B-FD68-4C61-90EE-3AD142D49D43}">
      <dsp:nvSpPr>
        <dsp:cNvPr id="0" name=""/>
        <dsp:cNvSpPr/>
      </dsp:nvSpPr>
      <dsp:spPr>
        <a:xfrm>
          <a:off x="4176449" y="0"/>
          <a:ext cx="4075765" cy="4752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Exclusividad para Dios liberador</a:t>
          </a: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Dios celoso que cuida la libertad de su pueblo.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libre, justo, solidario.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176449" y="1900871"/>
        <a:ext cx="4075765" cy="1900871"/>
      </dsp:txXfrm>
    </dsp:sp>
    <dsp:sp modelId="{E6BBC278-9696-479E-9B69-C3BA8DCA6F31}">
      <dsp:nvSpPr>
        <dsp:cNvPr id="0" name=""/>
        <dsp:cNvSpPr/>
      </dsp:nvSpPr>
      <dsp:spPr>
        <a:xfrm>
          <a:off x="5112566" y="85928"/>
          <a:ext cx="1813073" cy="1582475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7A678-2173-4EB7-BD45-F158605604F1}">
      <dsp:nvSpPr>
        <dsp:cNvPr id="0" name=""/>
        <dsp:cNvSpPr/>
      </dsp:nvSpPr>
      <dsp:spPr>
        <a:xfrm>
          <a:off x="12" y="0"/>
          <a:ext cx="4075765" cy="4752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 religión favorecía al faraón.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faraón era visto como dios o hijo de dios.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Construía grandes imágenes y el pueblo debía de arrodillarse ante ellas.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Estos dioses justificaban la miseria y explotación del pueblo.</a:t>
          </a:r>
          <a:endParaRPr lang="es-ES" sz="1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2" y="1900871"/>
        <a:ext cx="4075765" cy="1900871"/>
      </dsp:txXfrm>
    </dsp:sp>
    <dsp:sp modelId="{D13B4D29-3497-4322-930B-0FAE1C8CF63A}">
      <dsp:nvSpPr>
        <dsp:cNvPr id="0" name=""/>
        <dsp:cNvSpPr/>
      </dsp:nvSpPr>
      <dsp:spPr>
        <a:xfrm>
          <a:off x="1368145" y="73363"/>
          <a:ext cx="1582475" cy="158247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69FB-905A-4954-B74C-6B8323DD3D2A}">
      <dsp:nvSpPr>
        <dsp:cNvPr id="0" name=""/>
        <dsp:cNvSpPr/>
      </dsp:nvSpPr>
      <dsp:spPr>
        <a:xfrm flipV="1">
          <a:off x="2321746" y="4708446"/>
          <a:ext cx="2218567" cy="4373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4E07B-FD68-4C61-90EE-3AD142D49D43}">
      <dsp:nvSpPr>
        <dsp:cNvPr id="0" name=""/>
        <dsp:cNvSpPr/>
      </dsp:nvSpPr>
      <dsp:spPr>
        <a:xfrm>
          <a:off x="4119614" y="0"/>
          <a:ext cx="4093486" cy="4968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nombre revela algo de sí. “Yo soy el que estuve, estoy y estaré con ustedes”.</a:t>
          </a:r>
          <a:endParaRPr lang="es-ES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 Dios de los sentidos: Ve, escucha, conoce, baja y libera.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no manipula el nombre de su Dios </a:t>
          </a:r>
          <a:r>
            <a:rPr lang="es-ES" sz="1500" b="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Yavé</a:t>
          </a: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sp:txBody>
      <dsp:txXfrm>
        <a:off x="4119614" y="1987420"/>
        <a:ext cx="4093486" cy="1987420"/>
      </dsp:txXfrm>
    </dsp:sp>
    <dsp:sp modelId="{E6BBC278-9696-479E-9B69-C3BA8DCA6F31}">
      <dsp:nvSpPr>
        <dsp:cNvPr id="0" name=""/>
        <dsp:cNvSpPr/>
      </dsp:nvSpPr>
      <dsp:spPr>
        <a:xfrm>
          <a:off x="5264964" y="51952"/>
          <a:ext cx="1654527" cy="165452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7A678-2173-4EB7-BD45-F158605604F1}">
      <dsp:nvSpPr>
        <dsp:cNvPr id="0" name=""/>
        <dsp:cNvSpPr/>
      </dsp:nvSpPr>
      <dsp:spPr>
        <a:xfrm>
          <a:off x="12" y="0"/>
          <a:ext cx="4093486" cy="4968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faraón utilizaba el nombre de sus dioses: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Ra,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Osiris,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Amón…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para oprimir al pueblo.</a:t>
          </a:r>
        </a:p>
      </dsp:txBody>
      <dsp:txXfrm>
        <a:off x="12" y="1987420"/>
        <a:ext cx="4093486" cy="1987420"/>
      </dsp:txXfrm>
    </dsp:sp>
    <dsp:sp modelId="{D13B4D29-3497-4322-930B-0FAE1C8CF63A}">
      <dsp:nvSpPr>
        <dsp:cNvPr id="0" name=""/>
        <dsp:cNvSpPr/>
      </dsp:nvSpPr>
      <dsp:spPr>
        <a:xfrm>
          <a:off x="1613314" y="72005"/>
          <a:ext cx="1654527" cy="165452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69FB-905A-4954-B74C-6B8323DD3D2A}">
      <dsp:nvSpPr>
        <dsp:cNvPr id="0" name=""/>
        <dsp:cNvSpPr/>
      </dsp:nvSpPr>
      <dsp:spPr>
        <a:xfrm flipV="1">
          <a:off x="2331840" y="4922828"/>
          <a:ext cx="2228213" cy="4572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4E07B-FD68-4C61-90EE-3AD142D49D43}">
      <dsp:nvSpPr>
        <dsp:cNvPr id="0" name=""/>
        <dsp:cNvSpPr/>
      </dsp:nvSpPr>
      <dsp:spPr>
        <a:xfrm>
          <a:off x="4030445" y="0"/>
          <a:ext cx="4004882" cy="4968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Yavé</a:t>
          </a: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Dios los liberó del trabajo de esclavos.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Dios creador, liberador, Señor de la historia, solidario, que santifica el trabajo y el descanso.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tiene por ley descansar, celebrar y santificar un día a </a:t>
          </a:r>
          <a:r>
            <a:rPr lang="es-ES" sz="1500" b="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Yavé</a:t>
          </a: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sp:txBody>
      <dsp:txXfrm>
        <a:off x="4030445" y="1987420"/>
        <a:ext cx="4004882" cy="1987420"/>
      </dsp:txXfrm>
    </dsp:sp>
    <dsp:sp modelId="{E6BBC278-9696-479E-9B69-C3BA8DCA6F31}">
      <dsp:nvSpPr>
        <dsp:cNvPr id="0" name=""/>
        <dsp:cNvSpPr/>
      </dsp:nvSpPr>
      <dsp:spPr>
        <a:xfrm>
          <a:off x="5220585" y="51952"/>
          <a:ext cx="1654527" cy="165452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7A678-2173-4EB7-BD45-F158605604F1}">
      <dsp:nvSpPr>
        <dsp:cNvPr id="0" name=""/>
        <dsp:cNvSpPr/>
      </dsp:nvSpPr>
      <dsp:spPr>
        <a:xfrm>
          <a:off x="12" y="0"/>
          <a:ext cx="4004882" cy="4968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Los esclavos no tenían tiempo para descansar.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 podían celebrar sus fiestas religiosas.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sp:txBody>
      <dsp:txXfrm>
        <a:off x="12" y="1987420"/>
        <a:ext cx="4004882" cy="1987420"/>
      </dsp:txXfrm>
    </dsp:sp>
    <dsp:sp modelId="{D13B4D29-3497-4322-930B-0FAE1C8CF63A}">
      <dsp:nvSpPr>
        <dsp:cNvPr id="0" name=""/>
        <dsp:cNvSpPr/>
      </dsp:nvSpPr>
      <dsp:spPr>
        <a:xfrm>
          <a:off x="1477673" y="72005"/>
          <a:ext cx="1654527" cy="165452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69FB-905A-4954-B74C-6B8323DD3D2A}">
      <dsp:nvSpPr>
        <dsp:cNvPr id="0" name=""/>
        <dsp:cNvSpPr/>
      </dsp:nvSpPr>
      <dsp:spPr>
        <a:xfrm flipV="1">
          <a:off x="2281368" y="4922828"/>
          <a:ext cx="2179983" cy="4572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4E07B-FD68-4C61-90EE-3AD142D49D43}">
      <dsp:nvSpPr>
        <dsp:cNvPr id="0" name=""/>
        <dsp:cNvSpPr/>
      </dsp:nvSpPr>
      <dsp:spPr>
        <a:xfrm>
          <a:off x="4066809" y="0"/>
          <a:ext cx="4004882" cy="5110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Respetar a papá y mamá, significaba valorarlos como sujetos del tejido social.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Dios de nuestros padres: Abrahán, Isaac, Jacob. El Dios familia.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promueve la participación de las familias para tener una sociedad participativa.</a:t>
          </a:r>
        </a:p>
      </dsp:txBody>
      <dsp:txXfrm>
        <a:off x="4066809" y="2044365"/>
        <a:ext cx="4004882" cy="2044365"/>
      </dsp:txXfrm>
    </dsp:sp>
    <dsp:sp modelId="{E6BBC278-9696-479E-9B69-C3BA8DCA6F31}">
      <dsp:nvSpPr>
        <dsp:cNvPr id="0" name=""/>
        <dsp:cNvSpPr/>
      </dsp:nvSpPr>
      <dsp:spPr>
        <a:xfrm>
          <a:off x="5312693" y="53441"/>
          <a:ext cx="1701934" cy="170193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7A678-2173-4EB7-BD45-F158605604F1}">
      <dsp:nvSpPr>
        <dsp:cNvPr id="0" name=""/>
        <dsp:cNvSpPr/>
      </dsp:nvSpPr>
      <dsp:spPr>
        <a:xfrm>
          <a:off x="12" y="0"/>
          <a:ext cx="4004882" cy="5110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 palabra del faraón era ley y todo estaba bajo su dominio.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Tenía a su servicio a: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Sacerdotes,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Capataces,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Pueblo en general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Debían honrarle y obedecerle o se los castigaba.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sp:txBody>
      <dsp:txXfrm>
        <a:off x="12" y="2044365"/>
        <a:ext cx="4004882" cy="2044365"/>
      </dsp:txXfrm>
    </dsp:sp>
    <dsp:sp modelId="{D13B4D29-3497-4322-930B-0FAE1C8CF63A}">
      <dsp:nvSpPr>
        <dsp:cNvPr id="0" name=""/>
        <dsp:cNvSpPr/>
      </dsp:nvSpPr>
      <dsp:spPr>
        <a:xfrm>
          <a:off x="1344344" y="168159"/>
          <a:ext cx="1701934" cy="151375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69FB-905A-4954-B74C-6B8323DD3D2A}">
      <dsp:nvSpPr>
        <dsp:cNvPr id="0" name=""/>
        <dsp:cNvSpPr/>
      </dsp:nvSpPr>
      <dsp:spPr>
        <a:xfrm flipV="1">
          <a:off x="2281368" y="5063880"/>
          <a:ext cx="2179983" cy="4703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4E07B-FD68-4C61-90EE-3AD142D49D43}">
      <dsp:nvSpPr>
        <dsp:cNvPr id="0" name=""/>
        <dsp:cNvSpPr/>
      </dsp:nvSpPr>
      <dsp:spPr>
        <a:xfrm>
          <a:off x="4083947" y="0"/>
          <a:ext cx="4058044" cy="470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Debe ser cumplido por la persona y por la sociedad.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Dios amante de la vida y nos deja en libertad.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respeta la vida de todos.</a:t>
          </a:r>
        </a:p>
      </dsp:txBody>
      <dsp:txXfrm>
        <a:off x="4083947" y="1882500"/>
        <a:ext cx="4058044" cy="1882500"/>
      </dsp:txXfrm>
    </dsp:sp>
    <dsp:sp modelId="{E6BBC278-9696-479E-9B69-C3BA8DCA6F31}">
      <dsp:nvSpPr>
        <dsp:cNvPr id="0" name=""/>
        <dsp:cNvSpPr/>
      </dsp:nvSpPr>
      <dsp:spPr>
        <a:xfrm>
          <a:off x="5077504" y="49209"/>
          <a:ext cx="1567181" cy="156718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7A678-2173-4EB7-BD45-F158605604F1}">
      <dsp:nvSpPr>
        <dsp:cNvPr id="0" name=""/>
        <dsp:cNvSpPr/>
      </dsp:nvSpPr>
      <dsp:spPr>
        <a:xfrm>
          <a:off x="12" y="0"/>
          <a:ext cx="4058044" cy="470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faraón era dueño de la vida y de la muerte.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Mata a los esclavos: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Por temor a su reproducción.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Imponiendo cargas pesadas.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sp:txBody>
      <dsp:txXfrm>
        <a:off x="12" y="1882500"/>
        <a:ext cx="4058044" cy="1882500"/>
      </dsp:txXfrm>
    </dsp:sp>
    <dsp:sp modelId="{D13B4D29-3497-4322-930B-0FAE1C8CF63A}">
      <dsp:nvSpPr>
        <dsp:cNvPr id="0" name=""/>
        <dsp:cNvSpPr/>
      </dsp:nvSpPr>
      <dsp:spPr>
        <a:xfrm>
          <a:off x="1804716" y="154845"/>
          <a:ext cx="1567181" cy="139389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69FB-905A-4954-B74C-6B8323DD3D2A}">
      <dsp:nvSpPr>
        <dsp:cNvPr id="0" name=""/>
        <dsp:cNvSpPr/>
      </dsp:nvSpPr>
      <dsp:spPr>
        <a:xfrm flipV="1">
          <a:off x="2311651" y="4662940"/>
          <a:ext cx="2208921" cy="4330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4E07B-FD68-4C61-90EE-3AD142D49D43}">
      <dsp:nvSpPr>
        <dsp:cNvPr id="0" name=""/>
        <dsp:cNvSpPr/>
      </dsp:nvSpPr>
      <dsp:spPr>
        <a:xfrm>
          <a:off x="4190950" y="0"/>
          <a:ext cx="4164368" cy="4850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Defender el amor y la fidelidad matrimonial.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Dios que desea hacer de la familia una imagen de su Alianza.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conserve sus matrimonios en fidelidad.</a:t>
          </a:r>
        </a:p>
      </dsp:txBody>
      <dsp:txXfrm>
        <a:off x="4190950" y="1940106"/>
        <a:ext cx="4164368" cy="1940106"/>
      </dsp:txXfrm>
    </dsp:sp>
    <dsp:sp modelId="{E6BBC278-9696-479E-9B69-C3BA8DCA6F31}">
      <dsp:nvSpPr>
        <dsp:cNvPr id="0" name=""/>
        <dsp:cNvSpPr/>
      </dsp:nvSpPr>
      <dsp:spPr>
        <a:xfrm>
          <a:off x="5223937" y="50715"/>
          <a:ext cx="1615138" cy="161513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7A678-2173-4EB7-BD45-F158605604F1}">
      <dsp:nvSpPr>
        <dsp:cNvPr id="0" name=""/>
        <dsp:cNvSpPr/>
      </dsp:nvSpPr>
      <dsp:spPr>
        <a:xfrm>
          <a:off x="12" y="0"/>
          <a:ext cx="4164368" cy="4850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 este pueblo la cultura es patriarcal, machista.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varón es el jefe y dueño absoluto de la mujer.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sp:txBody>
      <dsp:txXfrm>
        <a:off x="12" y="1940106"/>
        <a:ext cx="4164368" cy="1940106"/>
      </dsp:txXfrm>
    </dsp:sp>
    <dsp:sp modelId="{D13B4D29-3497-4322-930B-0FAE1C8CF63A}">
      <dsp:nvSpPr>
        <dsp:cNvPr id="0" name=""/>
        <dsp:cNvSpPr/>
      </dsp:nvSpPr>
      <dsp:spPr>
        <a:xfrm>
          <a:off x="1832607" y="159584"/>
          <a:ext cx="1615138" cy="143655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69FB-905A-4954-B74C-6B8323DD3D2A}">
      <dsp:nvSpPr>
        <dsp:cNvPr id="0" name=""/>
        <dsp:cNvSpPr/>
      </dsp:nvSpPr>
      <dsp:spPr>
        <a:xfrm flipV="1">
          <a:off x="2372219" y="4805631"/>
          <a:ext cx="2266797" cy="4463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4E07B-FD68-4C61-90EE-3AD142D49D43}">
      <dsp:nvSpPr>
        <dsp:cNvPr id="0" name=""/>
        <dsp:cNvSpPr/>
      </dsp:nvSpPr>
      <dsp:spPr>
        <a:xfrm>
          <a:off x="4119614" y="0"/>
          <a:ext cx="4093486" cy="4850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 despojarle a la persona de los suyo.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Dios dueño de la vida, de la tierra, de las personas. No acaparar.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comparte y no acumula.</a:t>
          </a:r>
        </a:p>
      </dsp:txBody>
      <dsp:txXfrm>
        <a:off x="4119614" y="1940106"/>
        <a:ext cx="4093486" cy="1940106"/>
      </dsp:txXfrm>
    </dsp:sp>
    <dsp:sp modelId="{E6BBC278-9696-479E-9B69-C3BA8DCA6F31}">
      <dsp:nvSpPr>
        <dsp:cNvPr id="0" name=""/>
        <dsp:cNvSpPr/>
      </dsp:nvSpPr>
      <dsp:spPr>
        <a:xfrm>
          <a:off x="5188434" y="50715"/>
          <a:ext cx="1615138" cy="161513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7A678-2173-4EB7-BD45-F158605604F1}">
      <dsp:nvSpPr>
        <dsp:cNvPr id="0" name=""/>
        <dsp:cNvSpPr/>
      </dsp:nvSpPr>
      <dsp:spPr>
        <a:xfrm>
          <a:off x="12" y="0"/>
          <a:ext cx="4093486" cy="4850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faraón podía apropiarse de las tierra y de las pertenencias ajenas.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sistema que se manejaba en Egipto apoyaba el robo legalizado a los pobres.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sp:txBody>
      <dsp:txXfrm>
        <a:off x="12" y="1940106"/>
        <a:ext cx="4093486" cy="1940106"/>
      </dsp:txXfrm>
    </dsp:sp>
    <dsp:sp modelId="{D13B4D29-3497-4322-930B-0FAE1C8CF63A}">
      <dsp:nvSpPr>
        <dsp:cNvPr id="0" name=""/>
        <dsp:cNvSpPr/>
      </dsp:nvSpPr>
      <dsp:spPr>
        <a:xfrm>
          <a:off x="1724094" y="159584"/>
          <a:ext cx="1615138" cy="143655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69FB-905A-4954-B74C-6B8323DD3D2A}">
      <dsp:nvSpPr>
        <dsp:cNvPr id="0" name=""/>
        <dsp:cNvSpPr/>
      </dsp:nvSpPr>
      <dsp:spPr>
        <a:xfrm flipV="1">
          <a:off x="2331840" y="4805631"/>
          <a:ext cx="2228213" cy="4463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4E07B-FD68-4C61-90EE-3AD142D49D43}">
      <dsp:nvSpPr>
        <dsp:cNvPr id="0" name=""/>
        <dsp:cNvSpPr/>
      </dsp:nvSpPr>
      <dsp:spPr>
        <a:xfrm>
          <a:off x="4155282" y="0"/>
          <a:ext cx="4128927" cy="4968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Defender la integridad del prójimo.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 Dios defensor de la verdad, celoso de la justicia.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comprende que una nueva sociedad se fundamenta en la práctica de la verdad.</a:t>
          </a:r>
        </a:p>
      </dsp:txBody>
      <dsp:txXfrm>
        <a:off x="4155282" y="1987420"/>
        <a:ext cx="4128927" cy="1987420"/>
      </dsp:txXfrm>
    </dsp:sp>
    <dsp:sp modelId="{E6BBC278-9696-479E-9B69-C3BA8DCA6F31}">
      <dsp:nvSpPr>
        <dsp:cNvPr id="0" name=""/>
        <dsp:cNvSpPr/>
      </dsp:nvSpPr>
      <dsp:spPr>
        <a:xfrm>
          <a:off x="5282716" y="51952"/>
          <a:ext cx="1654527" cy="165452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7A678-2173-4EB7-BD45-F158605604F1}">
      <dsp:nvSpPr>
        <dsp:cNvPr id="0" name=""/>
        <dsp:cNvSpPr/>
      </dsp:nvSpPr>
      <dsp:spPr>
        <a:xfrm>
          <a:off x="12" y="0"/>
          <a:ext cx="4128927" cy="4968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 faraón no honra su palabra y engaña al pueblo, ejemplo: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Miente a Moisés y Aarón cuando 	suceden las plagas.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sp:txBody>
      <dsp:txXfrm>
        <a:off x="12" y="1987420"/>
        <a:ext cx="4128927" cy="1987420"/>
      </dsp:txXfrm>
    </dsp:sp>
    <dsp:sp modelId="{D13B4D29-3497-4322-930B-0FAE1C8CF63A}">
      <dsp:nvSpPr>
        <dsp:cNvPr id="0" name=""/>
        <dsp:cNvSpPr/>
      </dsp:nvSpPr>
      <dsp:spPr>
        <a:xfrm>
          <a:off x="1583900" y="23469"/>
          <a:ext cx="1821866" cy="175159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69FB-905A-4954-B74C-6B8323DD3D2A}">
      <dsp:nvSpPr>
        <dsp:cNvPr id="0" name=""/>
        <dsp:cNvSpPr/>
      </dsp:nvSpPr>
      <dsp:spPr>
        <a:xfrm flipV="1">
          <a:off x="2352030" y="4922828"/>
          <a:ext cx="2247505" cy="4572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4E07B-FD68-4C61-90EE-3AD142D49D43}">
      <dsp:nvSpPr>
        <dsp:cNvPr id="0" name=""/>
        <dsp:cNvSpPr/>
      </dsp:nvSpPr>
      <dsp:spPr>
        <a:xfrm>
          <a:off x="3809013" y="0"/>
          <a:ext cx="3809954" cy="4614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NUEVO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¿Cuál es el sentido de la frase?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Respeto por la mujer y los bienes del otro.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rostro de Dios nos revela?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Dios creador de la pareja humana.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¿A qué ideal de pueblo responde?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pueblo que vivirá del esfuerzo propio, en solidaridad con los necesitados.</a:t>
          </a:r>
        </a:p>
      </dsp:txBody>
      <dsp:txXfrm>
        <a:off x="3809013" y="1845951"/>
        <a:ext cx="3809954" cy="1845951"/>
      </dsp:txXfrm>
    </dsp:sp>
    <dsp:sp modelId="{E6BBC278-9696-479E-9B69-C3BA8DCA6F31}">
      <dsp:nvSpPr>
        <dsp:cNvPr id="0" name=""/>
        <dsp:cNvSpPr/>
      </dsp:nvSpPr>
      <dsp:spPr>
        <a:xfrm>
          <a:off x="4894125" y="48254"/>
          <a:ext cx="1536754" cy="153675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7A678-2173-4EB7-BD45-F158605604F1}">
      <dsp:nvSpPr>
        <dsp:cNvPr id="0" name=""/>
        <dsp:cNvSpPr/>
      </dsp:nvSpPr>
      <dsp:spPr>
        <a:xfrm>
          <a:off x="11" y="0"/>
          <a:ext cx="3809954" cy="4614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PUEBLO VIEJO</a:t>
          </a:r>
          <a:endParaRPr lang="es-ES" sz="1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 el pueblo de Egipto las mujeres son: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Parte de los bienes del 	varón.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Objeto de uso y abuso 	sexual.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</a:t>
          </a:r>
        </a:p>
      </dsp:txBody>
      <dsp:txXfrm>
        <a:off x="11" y="1845951"/>
        <a:ext cx="3809954" cy="1845951"/>
      </dsp:txXfrm>
    </dsp:sp>
    <dsp:sp modelId="{D13B4D29-3497-4322-930B-0FAE1C8CF63A}">
      <dsp:nvSpPr>
        <dsp:cNvPr id="0" name=""/>
        <dsp:cNvSpPr/>
      </dsp:nvSpPr>
      <dsp:spPr>
        <a:xfrm>
          <a:off x="1432781" y="21799"/>
          <a:ext cx="1692182" cy="162691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69FB-905A-4954-B74C-6B8323DD3D2A}">
      <dsp:nvSpPr>
        <dsp:cNvPr id="0" name=""/>
        <dsp:cNvSpPr/>
      </dsp:nvSpPr>
      <dsp:spPr>
        <a:xfrm flipV="1">
          <a:off x="2170328" y="4572410"/>
          <a:ext cx="2073878" cy="4246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3F8B1F-CC87-4047-AB6D-B02C561B0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7F9253-0075-4BDA-8B66-5FE8EAC69E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E4E9C2-694A-409A-9F9A-D9CCFD29C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CE534-C25F-49FC-BA1D-AD79BB64F44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68575055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3D5A4E-8170-4F2D-AA51-5DF2831C29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122FC2-21E0-4D95-A24D-D838A8E49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53BBF1-506F-45D9-B646-2AD161A26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5F3A5-6240-4597-B565-DAEF6FD7862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81005547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D6AC09-3287-4766-89D2-D0BCEF02D2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107721-63C1-4607-B907-3AD969F92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58480-8C66-4FCF-85E7-8D293DFBA1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51B87-1C99-44E9-9393-6708A2F4327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10045422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C6D10E-7598-4D41-901B-0CCF20B72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9884F0-0B4C-42BC-8CAA-4D567C66B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6C82BA-48AB-4916-9B2D-AA7A46F129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D87B-9063-43F3-841A-7AFF297577D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62852688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AB1F1F-F4C5-4203-BAB8-90DEB85A96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F9C57C-678D-438F-9EAF-EF0522C84E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9E14F2-8F58-4A22-A6FA-0212B9A859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D78C6-5AFD-41BA-8AD6-06380D8D473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98490258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B55E2C-9510-4A99-A0EA-B82299757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40EEC1-8FDC-4CBC-829F-0CF5048E2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E1384-BD44-4FE1-8490-C3ADA43F4E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E5B03-5488-438F-94B7-6FFDC796A9C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93986687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F617CCD-65C5-4945-BB4A-813FFB804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889637-528E-45CF-B6F0-B65C94F2A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A0BAA48-F1D3-4AC6-BDDC-9C9D71743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C4E31-861C-4FB2-9449-3843783E39F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54002628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F9EFC1-A6FF-4555-9EEF-CFE7112BA7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DC7C19-4C26-4ED4-9C4C-20DBCE3AD7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20E9EE-AA79-4558-B638-BA6FACFE5B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4644C-5FDA-4B6B-A2E8-9153F4188E1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49193827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0EBE66-DBCD-4311-B3FC-CC7FC4F75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063351-8B17-4DD2-BE26-A646EE78AA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926759-8B4A-4BC5-A625-1C745253A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64D8B-1E23-458F-84B7-E1203557ED4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21932843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0564BC-8AEB-4526-B956-FECD7BD29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8E9FB5-B643-47CF-B5DF-2DDE9D3FB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9DD352-F752-4F11-A83F-9ED0E0BF2E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F561C-C65E-47AC-A0A0-44782061A77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66779270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76414-250D-4DAE-893A-663477649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143139-6785-4DFB-80FD-16030FDCE3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33BDB4-99DD-4A7A-8D81-C620487C06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77ED3-4AD7-4AB0-BF90-6CDC416C21C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46407070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5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06916AE-FFC7-4780-8ED7-3CB1EB5B4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EF9ED1-D406-4352-80D4-9A6B2AC89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3CBD25C-26C2-40BC-98DC-C96687BAE9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5252C2-B638-4DB2-BEAF-75A51F7382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D3E9506-3308-4121-9AEF-C92441539D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fld id="{B065FF5C-9E7F-46A6-ADA2-DF51AB1D1AD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>
            <a:extLst>
              <a:ext uri="{FF2B5EF4-FFF2-40B4-BE49-F238E27FC236}">
                <a16:creationId xmlns:a16="http://schemas.microsoft.com/office/drawing/2014/main" id="{D77C4992-C76D-464A-B30B-EC6E9B689D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76200"/>
            <a:ext cx="83058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High Tower Text" panose="02040502050506030303" pitchFamily="18" charset="0"/>
              </a:rPr>
              <a:t>¡Bienvenidas y Bienvenidos!</a:t>
            </a:r>
          </a:p>
        </p:txBody>
      </p:sp>
      <p:sp>
        <p:nvSpPr>
          <p:cNvPr id="2051" name="Text Box 4">
            <a:extLst>
              <a:ext uri="{FF2B5EF4-FFF2-40B4-BE49-F238E27FC236}">
                <a16:creationId xmlns:a16="http://schemas.microsoft.com/office/drawing/2014/main" id="{EBD0D596-4256-4F74-9179-C67527532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4437063"/>
            <a:ext cx="990600" cy="2171700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C" altLang="es-ES" sz="13400" b="1">
                <a:solidFill>
                  <a:schemeClr val="accent2"/>
                </a:solidFill>
                <a:latin typeface="Times New Roman" panose="02020603050405020304" pitchFamily="18" charset="0"/>
              </a:rPr>
              <a:t>5</a:t>
            </a:r>
            <a:endParaRPr lang="es-ES" altLang="es-ES" sz="13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Imagen 2">
            <a:extLst>
              <a:ext uri="{FF2B5EF4-FFF2-40B4-BE49-F238E27FC236}">
                <a16:creationId xmlns:a16="http://schemas.microsoft.com/office/drawing/2014/main" id="{8595B5CF-7F19-443B-B68C-319D67A4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5125"/>
            <a:ext cx="3248025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4">
            <a:extLst>
              <a:ext uri="{FF2B5EF4-FFF2-40B4-BE49-F238E27FC236}">
                <a16:creationId xmlns:a16="http://schemas.microsoft.com/office/drawing/2014/main" id="{04628958-A68F-42E5-A185-A842F0C1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038" y="1844675"/>
            <a:ext cx="302418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C" altLang="es-ES" sz="4800" b="1">
                <a:solidFill>
                  <a:schemeClr val="tx2"/>
                </a:solidFill>
                <a:latin typeface="Tempus Sans ITC" panose="04020404030007020202" pitchFamily="82" charset="0"/>
              </a:rPr>
              <a:t>El Éxodo</a:t>
            </a:r>
            <a:endParaRPr lang="es-ES" altLang="es-ES" sz="4800" b="1">
              <a:solidFill>
                <a:schemeClr val="tx2"/>
              </a:solidFill>
              <a:latin typeface="Tempus Sans ITC" panose="04020404030007020202" pitchFamily="8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0D0ADA5-1E5C-4E2D-8FB3-AA37CC25E507}"/>
              </a:ext>
            </a:extLst>
          </p:cNvPr>
          <p:cNvSpPr/>
          <p:nvPr/>
        </p:nvSpPr>
        <p:spPr>
          <a:xfrm>
            <a:off x="5761935" y="3435932"/>
            <a:ext cx="2594248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Una montaña </a:t>
            </a:r>
          </a:p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en medio de una llanura</a:t>
            </a:r>
            <a:endParaRPr lang="es-ES" sz="3500" b="1" dirty="0">
              <a:latin typeface="Tempus Sans ITC" panose="04020404030D07020202" pitchFamily="82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>
            <a:extLst>
              <a:ext uri="{FF2B5EF4-FFF2-40B4-BE49-F238E27FC236}">
                <a16:creationId xmlns:a16="http://schemas.microsoft.com/office/drawing/2014/main" id="{685B5D49-C9DC-4E4D-8CDD-B0DA9D5A2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060575"/>
            <a:ext cx="3746500" cy="36317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2300" dirty="0"/>
              <a:t>No existe reacción por parte del pueblo.</a:t>
            </a:r>
          </a:p>
          <a:p>
            <a:pPr eaLnBrk="1" hangingPunct="1">
              <a:defRPr/>
            </a:pPr>
            <a:endParaRPr lang="es-ES" altLang="es-ES" sz="2300" dirty="0"/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2300" dirty="0"/>
              <a:t>Las parteras </a:t>
            </a:r>
            <a:r>
              <a:rPr lang="es-ES" altLang="es-ES" sz="2300" dirty="0" err="1"/>
              <a:t>Sifrá</a:t>
            </a:r>
            <a:r>
              <a:rPr lang="es-ES" altLang="es-ES" sz="2300" dirty="0"/>
              <a:t> y Púa reaccionan ante la orden de faraón.</a:t>
            </a:r>
          </a:p>
          <a:p>
            <a:pPr eaLnBrk="1" hangingPunct="1">
              <a:defRPr/>
            </a:pPr>
            <a:endParaRPr lang="es-ES" altLang="es-ES" sz="2300" dirty="0"/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2300" dirty="0"/>
              <a:t>Moisés será el primero en reaccionar de forma violenta y huye.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AC32DEA4-CCEA-430D-91C7-1768914A4B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484807"/>
            <a:ext cx="3962400" cy="88776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empus Sans ITC" panose="04020404030D07020202" pitchFamily="82" charset="0"/>
              </a:rPr>
              <a:t>La sumisión</a:t>
            </a:r>
          </a:p>
        </p:txBody>
      </p:sp>
      <p:pic>
        <p:nvPicPr>
          <p:cNvPr id="11268" name="Imagen 2">
            <a:extLst>
              <a:ext uri="{FF2B5EF4-FFF2-40B4-BE49-F238E27FC236}">
                <a16:creationId xmlns:a16="http://schemas.microsoft.com/office/drawing/2014/main" id="{41BA4D85-41FF-4526-B9C9-8F7489FF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74675"/>
            <a:ext cx="2181225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WordArt 4">
            <a:extLst>
              <a:ext uri="{FF2B5EF4-FFF2-40B4-BE49-F238E27FC236}">
                <a16:creationId xmlns:a16="http://schemas.microsoft.com/office/drawing/2014/main" id="{35B9EDCC-0C4B-4667-92B0-08E86E63F1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9460" y="488542"/>
            <a:ext cx="4536430" cy="64837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empus Sans ITC" panose="04020404030D07020202" pitchFamily="82" charset="0"/>
              </a:rPr>
              <a:t>El clamor y la crisis</a:t>
            </a:r>
          </a:p>
        </p:txBody>
      </p:sp>
      <p:pic>
        <p:nvPicPr>
          <p:cNvPr id="12291" name="Imagen 2">
            <a:extLst>
              <a:ext uri="{FF2B5EF4-FFF2-40B4-BE49-F238E27FC236}">
                <a16:creationId xmlns:a16="http://schemas.microsoft.com/office/drawing/2014/main" id="{86A06CC2-D485-43D4-AAF8-F16510AFC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16113"/>
            <a:ext cx="2951162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3E30D0D-A658-4391-93A1-022604DF7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720850"/>
            <a:ext cx="3746500" cy="469359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2300" dirty="0"/>
              <a:t>Muere el primer faraón y el pueblo empieza a reaccionar y clama a Dios.</a:t>
            </a:r>
          </a:p>
          <a:p>
            <a:pPr eaLnBrk="1" hangingPunct="1">
              <a:defRPr/>
            </a:pPr>
            <a:endParaRPr lang="es-ES" altLang="es-ES" sz="2300" dirty="0"/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2300" dirty="0"/>
              <a:t>Moisés se presenta con el mensaje de libertad y es acogido.</a:t>
            </a:r>
          </a:p>
          <a:p>
            <a:pPr eaLnBrk="1" hangingPunct="1">
              <a:defRPr/>
            </a:pPr>
            <a:endParaRPr lang="es-ES" altLang="es-ES" sz="2300" dirty="0"/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2300" dirty="0"/>
              <a:t>El segundo faraón aumenta los trabajos y el pueblo se vuelve en contra de Moisés. </a:t>
            </a:r>
          </a:p>
        </p:txBody>
      </p:sp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WordArt 5">
            <a:extLst>
              <a:ext uri="{FF2B5EF4-FFF2-40B4-BE49-F238E27FC236}">
                <a16:creationId xmlns:a16="http://schemas.microsoft.com/office/drawing/2014/main" id="{7D8F6C78-CF38-43B1-B3DE-35F1CC4CCB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520" y="569152"/>
            <a:ext cx="5112494" cy="86439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empus Sans ITC" panose="04020404030D07020202" pitchFamily="82" charset="0"/>
              </a:rPr>
              <a:t>El miedo a la libertad</a:t>
            </a:r>
          </a:p>
        </p:txBody>
      </p:sp>
      <p:pic>
        <p:nvPicPr>
          <p:cNvPr id="13315" name="Imagen 2">
            <a:extLst>
              <a:ext uri="{FF2B5EF4-FFF2-40B4-BE49-F238E27FC236}">
                <a16:creationId xmlns:a16="http://schemas.microsoft.com/office/drawing/2014/main" id="{BE23A720-FD0A-41A8-BF97-BE257874C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460500"/>
            <a:ext cx="30226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B5F155E-2169-4005-8B4E-8C17C004C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844675"/>
            <a:ext cx="4680272" cy="39862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2300" dirty="0"/>
              <a:t>Sienten miedo y critican a Moisés: </a:t>
            </a:r>
          </a:p>
          <a:p>
            <a:pPr eaLnBrk="1" hangingPunct="1">
              <a:defRPr/>
            </a:pPr>
            <a:r>
              <a:rPr lang="es-ES" altLang="es-ES" sz="2300" dirty="0"/>
              <a:t>	¿Es qué no habían 	sepulturas en 	Egipto? </a:t>
            </a:r>
          </a:p>
          <a:p>
            <a:pPr eaLnBrk="1" hangingPunct="1">
              <a:defRPr/>
            </a:pPr>
            <a:endParaRPr lang="es-ES" altLang="es-ES" sz="2300" dirty="0"/>
          </a:p>
          <a:p>
            <a:pPr eaLnBrk="1" hangingPunct="1">
              <a:defRPr/>
            </a:pPr>
            <a:r>
              <a:rPr lang="es-ES" altLang="es-ES" sz="2300" dirty="0"/>
              <a:t>	¿Por qué nos 	trataste 	así, sacándonos de Egipto?</a:t>
            </a:r>
          </a:p>
          <a:p>
            <a:pPr eaLnBrk="1" hangingPunct="1">
              <a:defRPr/>
            </a:pPr>
            <a:endParaRPr lang="es-ES" altLang="es-ES" sz="2300" dirty="0"/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2300" dirty="0"/>
              <a:t>Después del milagro del mar creen y adoran a Yahvé.</a:t>
            </a:r>
          </a:p>
          <a:p>
            <a:pPr eaLnBrk="1" hangingPunct="1">
              <a:defRPr/>
            </a:pPr>
            <a:endParaRPr lang="es-ES" altLang="es-ES" sz="2300" dirty="0"/>
          </a:p>
        </p:txBody>
      </p:sp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WordArt 5">
            <a:extLst>
              <a:ext uri="{FF2B5EF4-FFF2-40B4-BE49-F238E27FC236}">
                <a16:creationId xmlns:a16="http://schemas.microsoft.com/office/drawing/2014/main" id="{EE721459-F639-418E-AF6C-C9FEDB4135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3648" y="332656"/>
            <a:ext cx="5760367" cy="791939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empus Sans ITC" panose="04020404030D07020202" pitchFamily="82" charset="0"/>
              </a:rPr>
              <a:t>La queja y la desesperanza</a:t>
            </a:r>
          </a:p>
        </p:txBody>
      </p:sp>
      <p:pic>
        <p:nvPicPr>
          <p:cNvPr id="14339" name="Imagen 2">
            <a:extLst>
              <a:ext uri="{FF2B5EF4-FFF2-40B4-BE49-F238E27FC236}">
                <a16:creationId xmlns:a16="http://schemas.microsoft.com/office/drawing/2014/main" id="{FED7F1E5-AE49-4ADE-AC64-0883EA56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96975"/>
            <a:ext cx="3352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>
            <a:extLst>
              <a:ext uri="{FF2B5EF4-FFF2-40B4-BE49-F238E27FC236}">
                <a16:creationId xmlns:a16="http://schemas.microsoft.com/office/drawing/2014/main" id="{1A3CB1BD-CAA4-45E6-9D6D-39CB81341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3876675"/>
            <a:ext cx="6948488" cy="357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2000"/>
              <a:t>La actitud del pueblo en el desierto es de: </a:t>
            </a:r>
          </a:p>
          <a:p>
            <a:pPr eaLnBrk="1" hangingPunct="1"/>
            <a:endParaRPr lang="es-ES" altLang="es-ES" sz="2000"/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es-ES" altLang="es-ES" sz="2000"/>
              <a:t>Queja,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endParaRPr lang="es-ES" altLang="es-ES" sz="2000"/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es-ES" altLang="es-ES" sz="2000"/>
              <a:t>Desconfianza,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endParaRPr lang="es-ES" altLang="es-ES" sz="2000"/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es-ES" altLang="es-ES" sz="2000"/>
              <a:t>Desobediencia,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endParaRPr lang="es-ES" altLang="es-ES" sz="2000"/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es-ES" altLang="es-ES" sz="2000"/>
              <a:t>Miedo a la libertad.</a:t>
            </a:r>
          </a:p>
          <a:p>
            <a:pPr eaLnBrk="1" hangingPunct="1"/>
            <a:endParaRPr lang="es-ES" altLang="es-ES" sz="2300"/>
          </a:p>
          <a:p>
            <a:pPr eaLnBrk="1" hangingPunct="1"/>
            <a:r>
              <a:rPr lang="es-ES" altLang="es-ES" sz="2300"/>
              <a:t>	</a:t>
            </a:r>
          </a:p>
        </p:txBody>
      </p:sp>
    </p:spTree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2">
            <a:extLst>
              <a:ext uri="{FF2B5EF4-FFF2-40B4-BE49-F238E27FC236}">
                <a16:creationId xmlns:a16="http://schemas.microsoft.com/office/drawing/2014/main" id="{6E111FE1-DB1D-4409-BB37-ACBC77EF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54" y="2492896"/>
            <a:ext cx="222578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6">
            <a:extLst>
              <a:ext uri="{FF2B5EF4-FFF2-40B4-BE49-F238E27FC236}">
                <a16:creationId xmlns:a16="http://schemas.microsoft.com/office/drawing/2014/main" id="{9AC7B2E9-E409-4179-8EF1-213AB6F7EA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04" y="188640"/>
            <a:ext cx="8424936" cy="129614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El Faraón: </a:t>
            </a:r>
          </a:p>
          <a:p>
            <a:pPr algn="ctr" eaLnBrk="1" hangingPunct="1">
              <a:defRPr/>
            </a:pPr>
            <a:r>
              <a:rPr lang="es-ES" sz="36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Entre la terquedad y la crueldad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B358F603-0C8B-4BFC-99F0-08BE438F3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772816"/>
            <a:ext cx="5689600" cy="52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1600" b="1" dirty="0"/>
              <a:t>Las actitudes del faraón: </a:t>
            </a:r>
          </a:p>
          <a:p>
            <a:pPr eaLnBrk="1" hangingPunct="1"/>
            <a:endParaRPr lang="es-ES" altLang="es-ES" sz="1400" dirty="0"/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altLang="es-ES" sz="1400" b="1" dirty="0"/>
              <a:t>Desconocer y tener miedo: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es-ES" altLang="es-ES" sz="1400" dirty="0"/>
              <a:t>Desconoce a José y tiene miedo de la reproducción del pueblo.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es-ES" altLang="es-ES" sz="1400" dirty="0"/>
              <a:t>Ve en el pueblo mano de obra barata.</a:t>
            </a:r>
          </a:p>
          <a:p>
            <a:pPr lvl="3" eaLnBrk="1" hangingPunct="1">
              <a:buFont typeface="Wingdings" panose="05000000000000000000" pitchFamily="2" charset="2"/>
              <a:buChar char="Ø"/>
            </a:pPr>
            <a:endParaRPr lang="es-ES" altLang="es-ES" sz="1400" dirty="0"/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altLang="es-ES" sz="1400" b="1" dirty="0"/>
              <a:t>Actuar con terquedad y egoísmo: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es-ES" altLang="es-ES" sz="1400" dirty="0"/>
              <a:t>Desde el primer encuentro con Moisés se ve su terquedad.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es-ES" altLang="es-ES" sz="1400" dirty="0"/>
              <a:t>El faraón:</a:t>
            </a:r>
          </a:p>
          <a:p>
            <a:pPr marL="914400" lvl="2" indent="0" eaLnBrk="1" hangingPunct="1"/>
            <a:r>
              <a:rPr lang="es-ES" altLang="es-ES" sz="1400" dirty="0"/>
              <a:t>      - no reconoce al Dios que afecta sus intereses,</a:t>
            </a:r>
          </a:p>
          <a:p>
            <a:pPr marL="914400" lvl="2" indent="0" eaLnBrk="1" hangingPunct="1"/>
            <a:r>
              <a:rPr lang="es-ES" altLang="es-ES" sz="1400" dirty="0"/>
              <a:t>      - la religión de los esclavos es subversiva, ellos son    </a:t>
            </a:r>
          </a:p>
          <a:p>
            <a:pPr marL="914400" lvl="2" indent="0" eaLnBrk="1" hangingPunct="1"/>
            <a:r>
              <a:rPr lang="es-ES" altLang="es-ES" sz="1400" dirty="0"/>
              <a:t>        injustos con él.</a:t>
            </a:r>
          </a:p>
          <a:p>
            <a:pPr lvl="3" eaLnBrk="1" hangingPunct="1">
              <a:buFont typeface="Wingdings" panose="05000000000000000000" pitchFamily="2" charset="2"/>
              <a:buChar char="ü"/>
            </a:pPr>
            <a:endParaRPr lang="es-ES" altLang="es-ES" sz="1400" dirty="0"/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altLang="es-ES" sz="1400" b="1" dirty="0"/>
              <a:t>Crueldad y mentira: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es-ES" altLang="es-ES" sz="1400" dirty="0"/>
              <a:t>El opresor no deja que el pueblo se de cuenta que viven en esclavitud.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es-ES" altLang="es-ES" sz="1400" dirty="0"/>
              <a:t>Los que salen del esquema del faraón son acusados de perezosos.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es-ES" altLang="es-ES" sz="1400" dirty="0"/>
              <a:t>El faraón lleva al enfrentamiento entre pueblos hermanos; muertes de ambos lados (Plagas).</a:t>
            </a:r>
            <a:endParaRPr lang="es-ES" altLang="es-ES" sz="2300" dirty="0"/>
          </a:p>
          <a:p>
            <a:pPr eaLnBrk="1" hangingPunct="1"/>
            <a:r>
              <a:rPr lang="es-ES" altLang="es-ES" sz="2300" dirty="0"/>
              <a:t>	</a:t>
            </a:r>
          </a:p>
        </p:txBody>
      </p:sp>
    </p:spTree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2">
            <a:extLst>
              <a:ext uri="{FF2B5EF4-FFF2-40B4-BE49-F238E27FC236}">
                <a16:creationId xmlns:a16="http://schemas.microsoft.com/office/drawing/2014/main" id="{BA7A680A-95D3-4CE7-8BDB-B285A2FB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00263"/>
            <a:ext cx="329406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6">
            <a:extLst>
              <a:ext uri="{FF2B5EF4-FFF2-40B4-BE49-F238E27FC236}">
                <a16:creationId xmlns:a16="http://schemas.microsoft.com/office/drawing/2014/main" id="{A24D0006-8001-40E1-BD0C-D871D37BB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04" y="188640"/>
            <a:ext cx="8424936" cy="129614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Moisés: </a:t>
            </a:r>
          </a:p>
          <a:p>
            <a:pPr algn="ctr" eaLnBrk="1" hangingPunct="1">
              <a:defRPr/>
            </a:pPr>
            <a:r>
              <a:rPr lang="es-ES" sz="36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Su rabia, vocación y actuación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3EDC99A-022A-4442-A3F4-F98AAD673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700213"/>
            <a:ext cx="5565775" cy="5572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altLang="es-ES" sz="1800" b="1" dirty="0"/>
              <a:t>Las actitudes de Moisés: </a:t>
            </a:r>
          </a:p>
          <a:p>
            <a:pPr eaLnBrk="1" hangingPunct="1">
              <a:defRPr/>
            </a:pPr>
            <a:endParaRPr lang="es-ES" altLang="es-ES" sz="1400" dirty="0"/>
          </a:p>
          <a:p>
            <a:pPr marL="800100" lvl="1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1400" b="1" dirty="0"/>
              <a:t>La rabia, el servicio y la nostalgia:</a:t>
            </a:r>
          </a:p>
          <a:p>
            <a:pPr marL="12573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dirty="0"/>
              <a:t>Asesina a un egipcio.</a:t>
            </a:r>
          </a:p>
          <a:p>
            <a:pPr marL="12573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dirty="0"/>
              <a:t>Solidaridad con su hermano hebreo.</a:t>
            </a:r>
          </a:p>
          <a:p>
            <a:pPr marL="12573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dirty="0"/>
              <a:t>Huye a Madián.</a:t>
            </a:r>
          </a:p>
          <a:p>
            <a:pPr marL="12573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dirty="0"/>
              <a:t>Ayuda a las hijas de </a:t>
            </a:r>
            <a:r>
              <a:rPr lang="es-ES" altLang="es-ES" sz="1400" dirty="0" err="1"/>
              <a:t>Jetró</a:t>
            </a:r>
            <a:r>
              <a:rPr lang="es-ES" altLang="es-ES" sz="1400" dirty="0"/>
              <a:t> y se casa con </a:t>
            </a:r>
            <a:r>
              <a:rPr lang="es-ES" altLang="es-ES" sz="1400" dirty="0" err="1"/>
              <a:t>Séfora</a:t>
            </a:r>
            <a:r>
              <a:rPr lang="es-ES" altLang="es-ES" sz="1400" dirty="0"/>
              <a:t>.</a:t>
            </a:r>
          </a:p>
          <a:p>
            <a:pPr marL="1714500" lvl="3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s-ES" altLang="es-ES" sz="1400" dirty="0"/>
          </a:p>
          <a:p>
            <a:pPr marL="800100" lvl="1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1400" b="1" dirty="0"/>
              <a:t>Su vocación:</a:t>
            </a:r>
          </a:p>
          <a:p>
            <a:pPr marL="12573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dirty="0"/>
              <a:t>Forcejeo entre Dios y Moisés.</a:t>
            </a:r>
          </a:p>
          <a:p>
            <a:pPr marL="12573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dirty="0"/>
              <a:t>Dudas de Moisés; certezas de Dios.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es-ES" altLang="es-ES" sz="1400" dirty="0"/>
              <a:t>           “¿Quién soy yo para ir a faraón?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es-ES" altLang="es-ES" sz="1400" dirty="0"/>
              <a:t>           “¿Quién eres tú, a nombre de quién voy a ir?”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es-ES" altLang="es-ES" sz="1400" dirty="0"/>
              <a:t>           “No me creerán, ni me escucharán”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es-ES" altLang="es-ES" sz="1400" dirty="0"/>
              <a:t>           “No tengo facilidad de palabra”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es-ES" altLang="es-ES" sz="1400" dirty="0"/>
              <a:t>           “Envía a otro”</a:t>
            </a:r>
          </a:p>
          <a:p>
            <a:pPr eaLnBrk="1" hangingPunct="1">
              <a:defRPr/>
            </a:pPr>
            <a:endParaRPr lang="es-ES" altLang="es-ES" sz="2300" dirty="0"/>
          </a:p>
          <a:p>
            <a:pPr eaLnBrk="1" hangingPunct="1">
              <a:defRPr/>
            </a:pPr>
            <a:r>
              <a:rPr lang="es-ES" altLang="es-ES" sz="2300" dirty="0"/>
              <a:t>	</a:t>
            </a:r>
          </a:p>
        </p:txBody>
      </p:sp>
    </p:spTree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2">
            <a:extLst>
              <a:ext uri="{FF2B5EF4-FFF2-40B4-BE49-F238E27FC236}">
                <a16:creationId xmlns:a16="http://schemas.microsoft.com/office/drawing/2014/main" id="{F8F69960-4224-4679-A60E-2CCE8EED4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006725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6">
            <a:extLst>
              <a:ext uri="{FF2B5EF4-FFF2-40B4-BE49-F238E27FC236}">
                <a16:creationId xmlns:a16="http://schemas.microsoft.com/office/drawing/2014/main" id="{CBAC99DC-68D4-4199-AB5F-A8BEBCB526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04" y="188640"/>
            <a:ext cx="8424936" cy="129614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Moisés: </a:t>
            </a:r>
          </a:p>
          <a:p>
            <a:pPr algn="ctr" eaLnBrk="1" hangingPunct="1">
              <a:defRPr/>
            </a:pPr>
            <a:r>
              <a:rPr lang="es-ES" sz="36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Su rabia, vocación y actuación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C9FFD76-691E-490A-AA79-727173C33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1581150"/>
            <a:ext cx="5688012" cy="52943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800100" lvl="1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sz="1400" b="1" dirty="0"/>
              <a:t>Actuación:</a:t>
            </a:r>
          </a:p>
          <a:p>
            <a:pPr lvl="1" eaLnBrk="1" hangingPunct="1">
              <a:defRPr/>
            </a:pPr>
            <a:endParaRPr lang="es-ES" altLang="es-ES" sz="1400" b="1" dirty="0"/>
          </a:p>
          <a:p>
            <a:pPr marL="1257300" lvl="2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1400" b="1" dirty="0"/>
              <a:t>En Egipto: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Paciencia, da nuevas oportunidades.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Firmeza, no hace concesiones.</a:t>
            </a:r>
          </a:p>
          <a:p>
            <a:pPr marL="12573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b="1" dirty="0"/>
              <a:t>En el paso por el Mar Rojo: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Da palabras de aliento y confianza.</a:t>
            </a:r>
          </a:p>
          <a:p>
            <a:pPr marL="12573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b="1" dirty="0"/>
              <a:t>En el Desierto: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Clama a Dios.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Da al pueblo leyes y mandamientos.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Se queja del pueblo.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Intercede en la batalla.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Capacidad organizativa.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Mediador entre Dios y el pueblo.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Tentación de monopolizar el poder.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Generó dependencia por él.</a:t>
            </a:r>
          </a:p>
          <a:p>
            <a:pPr eaLnBrk="1" hangingPunct="1">
              <a:defRPr/>
            </a:pPr>
            <a:endParaRPr lang="es-ES" altLang="es-ES" sz="2300" dirty="0"/>
          </a:p>
        </p:txBody>
      </p:sp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2">
            <a:extLst>
              <a:ext uri="{FF2B5EF4-FFF2-40B4-BE49-F238E27FC236}">
                <a16:creationId xmlns:a16="http://schemas.microsoft.com/office/drawing/2014/main" id="{9048760D-0118-4745-9F09-74D572D39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0575"/>
            <a:ext cx="29146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6">
            <a:extLst>
              <a:ext uri="{FF2B5EF4-FFF2-40B4-BE49-F238E27FC236}">
                <a16:creationId xmlns:a16="http://schemas.microsoft.com/office/drawing/2014/main" id="{396999E5-2F23-4A47-9BEB-043CCC6D0C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04" y="116632"/>
            <a:ext cx="8424936" cy="129614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kern="10" dirty="0" err="1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Yavé</a:t>
            </a:r>
            <a:r>
              <a:rPr lang="es-ES" sz="50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 Dios: </a:t>
            </a:r>
          </a:p>
          <a:p>
            <a:pPr algn="ctr" eaLnBrk="1" hangingPunct="1">
              <a:defRPr/>
            </a:pPr>
            <a:r>
              <a:rPr lang="es-ES" sz="36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Estuvo y estará con su pueblo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E48328E-5FFB-4DBD-905A-26B5F32D1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038" y="1700213"/>
            <a:ext cx="5689600" cy="5032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es-ES" altLang="es-ES" sz="1800" b="1" dirty="0"/>
              <a:t>Las actitudes de Dios:</a:t>
            </a:r>
          </a:p>
          <a:p>
            <a:pPr lvl="1" eaLnBrk="1" hangingPunct="1">
              <a:defRPr/>
            </a:pPr>
            <a:endParaRPr lang="es-ES" altLang="es-ES" sz="1400" b="1" dirty="0"/>
          </a:p>
          <a:p>
            <a:pPr marL="1257300" lvl="2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1400" b="1" dirty="0"/>
              <a:t>Dios escucha el clamor de su pueblo: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Atiende el clamor del pueblo oprimido.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La fe del pueblo en </a:t>
            </a:r>
            <a:r>
              <a:rPr lang="es-ES" altLang="es-ES" sz="1400" dirty="0" err="1"/>
              <a:t>Yavé</a:t>
            </a:r>
            <a:r>
              <a:rPr lang="es-ES" altLang="es-ES" sz="1400" dirty="0"/>
              <a:t> es lo que escucha Dios.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s-ES" altLang="es-ES" sz="1400" dirty="0"/>
          </a:p>
          <a:p>
            <a:pPr marL="12573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b="1" dirty="0"/>
              <a:t>Dios solidario con el pueblo: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Se revela el rostro de Dios. </a:t>
            </a:r>
            <a:r>
              <a:rPr lang="es-ES" altLang="es-ES" sz="1400" b="1" dirty="0" err="1">
                <a:highlight>
                  <a:srgbClr val="FFFF00"/>
                </a:highlight>
              </a:rPr>
              <a:t>Éx</a:t>
            </a:r>
            <a:r>
              <a:rPr lang="es-ES" altLang="es-ES" sz="1400" b="1" dirty="0">
                <a:highlight>
                  <a:srgbClr val="FFFF00"/>
                </a:highlight>
              </a:rPr>
              <a:t> 3, 7 - 15</a:t>
            </a:r>
            <a:endParaRPr lang="es-ES" altLang="es-ES" sz="1400" dirty="0">
              <a:highlight>
                <a:srgbClr val="FFFF00"/>
              </a:highlight>
            </a:endParaRP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Dios de los sentidos: Ve, escucha, conoce, baja, libera.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s-ES" altLang="es-ES" sz="1400" dirty="0"/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s-ES" altLang="es-ES" sz="1400" dirty="0"/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s-ES" altLang="es-ES" sz="1400" dirty="0"/>
          </a:p>
          <a:p>
            <a:pPr lvl="3" eaLnBrk="1" hangingPunct="1">
              <a:lnSpc>
                <a:spcPct val="150000"/>
              </a:lnSpc>
              <a:defRPr/>
            </a:pPr>
            <a:endParaRPr lang="es-ES" altLang="es-ES" sz="1400" dirty="0"/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Dios actúa en el pueblo. </a:t>
            </a:r>
            <a:r>
              <a:rPr lang="es-ES" altLang="es-ES" sz="1400" b="1" dirty="0">
                <a:highlight>
                  <a:srgbClr val="FFFF00"/>
                </a:highlight>
              </a:rPr>
              <a:t>“Yo soy el que soy”.</a:t>
            </a:r>
          </a:p>
          <a:p>
            <a:pPr eaLnBrk="1" hangingPunct="1">
              <a:defRPr/>
            </a:pPr>
            <a:endParaRPr lang="es-ES" altLang="es-ES" sz="2300" dirty="0"/>
          </a:p>
        </p:txBody>
      </p:sp>
      <p:pic>
        <p:nvPicPr>
          <p:cNvPr id="18437" name="Imagen 11">
            <a:extLst>
              <a:ext uri="{FF2B5EF4-FFF2-40B4-BE49-F238E27FC236}">
                <a16:creationId xmlns:a16="http://schemas.microsoft.com/office/drawing/2014/main" id="{13221F23-80D3-4041-AC66-529F0DEB8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437063"/>
            <a:ext cx="19716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6">
            <a:extLst>
              <a:ext uri="{FF2B5EF4-FFF2-40B4-BE49-F238E27FC236}">
                <a16:creationId xmlns:a16="http://schemas.microsoft.com/office/drawing/2014/main" id="{1D83A0EA-D8B7-4FC1-BA34-78121C1256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04" y="116632"/>
            <a:ext cx="8424936" cy="129614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kern="10" dirty="0" err="1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Yavé</a:t>
            </a:r>
            <a:r>
              <a:rPr lang="es-ES" sz="50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 Dios: </a:t>
            </a:r>
          </a:p>
          <a:p>
            <a:pPr algn="ctr" eaLnBrk="1" hangingPunct="1">
              <a:defRPr/>
            </a:pPr>
            <a:r>
              <a:rPr lang="es-ES" sz="36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Estuvo y estará con su pueblo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9B281E8-D26F-4010-B0D2-31EC24933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8313" y="1773238"/>
            <a:ext cx="4452938" cy="46466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12573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b="1" dirty="0"/>
              <a:t>Dios actúa con mano fuerte: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La manifestación de su poder se ve en las plagas y el paso del mar.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s-ES" altLang="es-ES" sz="1400" dirty="0"/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s-ES" altLang="es-ES" sz="1400" dirty="0"/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s-ES" altLang="es-ES" sz="1400" dirty="0"/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s-ES" altLang="es-ES" sz="1400" dirty="0"/>
          </a:p>
          <a:p>
            <a:pPr marL="1200150" lvl="2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" sz="1400" b="1" dirty="0"/>
              <a:t>Dios de la Alianza:</a:t>
            </a:r>
            <a:endParaRPr lang="es-ES" altLang="es-ES" sz="1400" dirty="0"/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Soluciona los problemas: cura, alimenta, da agua, protege.</a:t>
            </a:r>
          </a:p>
          <a:p>
            <a:pPr marL="1657350" lvl="3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altLang="es-ES" sz="1400" dirty="0"/>
              <a:t>Realiza una alianza con su pueblo.</a:t>
            </a:r>
          </a:p>
          <a:p>
            <a:pPr eaLnBrk="1" hangingPunct="1">
              <a:defRPr/>
            </a:pPr>
            <a:endParaRPr lang="es-ES" altLang="es-ES" sz="2300" dirty="0"/>
          </a:p>
        </p:txBody>
      </p:sp>
      <p:pic>
        <p:nvPicPr>
          <p:cNvPr id="19460" name="Imagen 5">
            <a:extLst>
              <a:ext uri="{FF2B5EF4-FFF2-40B4-BE49-F238E27FC236}">
                <a16:creationId xmlns:a16="http://schemas.microsoft.com/office/drawing/2014/main" id="{0B0864DE-93DD-4FC6-9239-BF92DBEA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773238"/>
            <a:ext cx="31226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n 7">
            <a:extLst>
              <a:ext uri="{FF2B5EF4-FFF2-40B4-BE49-F238E27FC236}">
                <a16:creationId xmlns:a16="http://schemas.microsoft.com/office/drawing/2014/main" id="{634E1298-F76F-4F31-A6CA-2881894A1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4365625"/>
            <a:ext cx="312261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4">
            <a:extLst>
              <a:ext uri="{FF2B5EF4-FFF2-40B4-BE49-F238E27FC236}">
                <a16:creationId xmlns:a16="http://schemas.microsoft.com/office/drawing/2014/main" id="{FC3FAE7B-D5CD-403A-BBC5-13997712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04813"/>
            <a:ext cx="592137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>
            <a:extLst>
              <a:ext uri="{FF2B5EF4-FFF2-40B4-BE49-F238E27FC236}">
                <a16:creationId xmlns:a16="http://schemas.microsoft.com/office/drawing/2014/main" id="{6AE5D21A-9BD7-46ED-9779-1DBD93355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6200"/>
            <a:ext cx="5791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C" altLang="es-ES" sz="7200" b="1">
                <a:solidFill>
                  <a:schemeClr val="tx2"/>
                </a:solidFill>
                <a:latin typeface="Viner Hand ITC" panose="03070502030502020203" pitchFamily="66" charset="0"/>
              </a:rPr>
              <a:t>Presentación</a:t>
            </a:r>
            <a:endParaRPr lang="es-ES" altLang="es-ES" sz="72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3076" name="Text Box 10">
            <a:extLst>
              <a:ext uri="{FF2B5EF4-FFF2-40B4-BE49-F238E27FC236}">
                <a16:creationId xmlns:a16="http://schemas.microsoft.com/office/drawing/2014/main" id="{3A4409D7-75A8-4DC4-8C67-F7C75FEE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500187"/>
            <a:ext cx="624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2800" b="1" dirty="0">
                <a:latin typeface="Tempus Sans ITC" panose="04020404030007020202" pitchFamily="82" charset="0"/>
              </a:rPr>
              <a:t>Este taller desarrolla cuatros temas:</a:t>
            </a:r>
            <a:endParaRPr lang="es-ES" altLang="es-ES" sz="2800" b="1" dirty="0">
              <a:latin typeface="Tempus Sans ITC" panose="04020404030007020202" pitchFamily="82" charset="0"/>
            </a:endParaRPr>
          </a:p>
        </p:txBody>
      </p:sp>
      <p:pic>
        <p:nvPicPr>
          <p:cNvPr id="3077" name="Imagen 2">
            <a:extLst>
              <a:ext uri="{FF2B5EF4-FFF2-40B4-BE49-F238E27FC236}">
                <a16:creationId xmlns:a16="http://schemas.microsoft.com/office/drawing/2014/main" id="{375D68BC-F51D-4957-B806-C3BC10E5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2936"/>
            <a:ext cx="29178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AC629DD-066D-4154-A001-B9AD0361D2C0}"/>
              </a:ext>
            </a:extLst>
          </p:cNvPr>
          <p:cNvSpPr txBox="1"/>
          <p:nvPr/>
        </p:nvSpPr>
        <p:spPr>
          <a:xfrm>
            <a:off x="4159424" y="2517775"/>
            <a:ext cx="43829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s-MX" sz="2200" dirty="0"/>
              <a:t>El Éxodo: una montaña en  </a:t>
            </a:r>
          </a:p>
          <a:p>
            <a:r>
              <a:rPr lang="es-MX" sz="2200" dirty="0"/>
              <a:t>     medio de una llanura.</a:t>
            </a:r>
          </a:p>
          <a:p>
            <a:endParaRPr lang="es-MX" sz="2200" dirty="0"/>
          </a:p>
          <a:p>
            <a:r>
              <a:rPr lang="es-MX" sz="2200" dirty="0"/>
              <a:t>2. Los protagonistas del Éxodo.</a:t>
            </a:r>
          </a:p>
          <a:p>
            <a:endParaRPr lang="es-MX" sz="2200" dirty="0"/>
          </a:p>
          <a:p>
            <a:r>
              <a:rPr lang="es-MX" sz="2200" dirty="0"/>
              <a:t>3. Los Éxodos de ayer y de hoy.</a:t>
            </a:r>
          </a:p>
          <a:p>
            <a:endParaRPr lang="es-MX" sz="2200" dirty="0"/>
          </a:p>
          <a:p>
            <a:r>
              <a:rPr lang="es-MX" sz="2200" dirty="0"/>
              <a:t>4. La Alianza y los Diez </a:t>
            </a:r>
          </a:p>
          <a:p>
            <a:r>
              <a:rPr lang="es-MX" sz="2200" dirty="0"/>
              <a:t>    Mandamientos.</a:t>
            </a:r>
          </a:p>
        </p:txBody>
      </p:sp>
    </p:spTree>
  </p:cSld>
  <p:clrMapOvr>
    <a:masterClrMapping/>
  </p:clrMapOvr>
  <p:transition spd="med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855A9E9D-D96D-4C94-A674-6AED55A52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3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26629" name="WordArt 5">
            <a:extLst>
              <a:ext uri="{FF2B5EF4-FFF2-40B4-BE49-F238E27FC236}">
                <a16:creationId xmlns:a16="http://schemas.microsoft.com/office/drawing/2014/main" id="{ACA83ACC-E7A0-4227-9524-E0CD983C52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1054100"/>
            <a:ext cx="7416179" cy="718716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Los Éxodos de Ayer y de Hoy</a:t>
            </a:r>
          </a:p>
        </p:txBody>
      </p:sp>
      <p:pic>
        <p:nvPicPr>
          <p:cNvPr id="21508" name="Imagen 8">
            <a:extLst>
              <a:ext uri="{FF2B5EF4-FFF2-40B4-BE49-F238E27FC236}">
                <a16:creationId xmlns:a16="http://schemas.microsoft.com/office/drawing/2014/main" id="{FA40BC1D-1B25-49DB-A09D-F6D408FA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33600"/>
            <a:ext cx="4548188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WordArt 5">
            <a:extLst>
              <a:ext uri="{FF2B5EF4-FFF2-40B4-BE49-F238E27FC236}">
                <a16:creationId xmlns:a16="http://schemas.microsoft.com/office/drawing/2014/main" id="{1419A89B-B4AC-4DE6-814A-018096A1C4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246" y="143272"/>
            <a:ext cx="7416179" cy="83099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Proyectos de muerte y de vida</a:t>
            </a:r>
          </a:p>
        </p:txBody>
      </p:sp>
      <p:pic>
        <p:nvPicPr>
          <p:cNvPr id="22531" name="Imagen 2">
            <a:extLst>
              <a:ext uri="{FF2B5EF4-FFF2-40B4-BE49-F238E27FC236}">
                <a16:creationId xmlns:a16="http://schemas.microsoft.com/office/drawing/2014/main" id="{DE87DAD6-8F77-46EE-AD53-4B81765A0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1385888"/>
            <a:ext cx="2570162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n 4">
            <a:extLst>
              <a:ext uri="{FF2B5EF4-FFF2-40B4-BE49-F238E27FC236}">
                <a16:creationId xmlns:a16="http://schemas.microsoft.com/office/drawing/2014/main" id="{83129DA9-8F05-4C07-8BF8-B6CE8C131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4437063"/>
            <a:ext cx="2540000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7">
            <a:extLst>
              <a:ext uri="{FF2B5EF4-FFF2-40B4-BE49-F238E27FC236}">
                <a16:creationId xmlns:a16="http://schemas.microsoft.com/office/drawing/2014/main" id="{CCBE7D91-583E-4A68-9C6E-7C308E4EA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4327525"/>
            <a:ext cx="4465638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El faraón en su proyecto de </a:t>
            </a:r>
            <a:r>
              <a:rPr lang="es-ES" altLang="es-ES" sz="1800" dirty="0">
                <a:highlight>
                  <a:srgbClr val="FFFF00"/>
                </a:highlight>
              </a:rPr>
              <a:t>muerte</a:t>
            </a:r>
            <a:r>
              <a:rPr lang="es-ES" altLang="es-ES" sz="1800" dirty="0"/>
              <a:t>: 	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Esclaviza a todos los que viven en sus territorios: egipcios, hebreos, etc. a cambio de comida.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Ordena un control de natalidad, para las mujeres de los esclavos.</a:t>
            </a:r>
          </a:p>
        </p:txBody>
      </p:sp>
      <p:sp>
        <p:nvSpPr>
          <p:cNvPr id="22534" name="Rectangle 7">
            <a:extLst>
              <a:ext uri="{FF2B5EF4-FFF2-40B4-BE49-F238E27FC236}">
                <a16:creationId xmlns:a16="http://schemas.microsoft.com/office/drawing/2014/main" id="{A038A3FB-9AE4-4BF5-8C84-056843AEC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1295400"/>
            <a:ext cx="4465638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Mujeres de todos los estratos sociales luchan por defender la </a:t>
            </a:r>
            <a:r>
              <a:rPr lang="es-ES" altLang="es-ES" sz="1800" dirty="0">
                <a:highlight>
                  <a:srgbClr val="FFFF00"/>
                </a:highlight>
              </a:rPr>
              <a:t>vida</a:t>
            </a:r>
            <a:r>
              <a:rPr lang="es-ES" altLang="es-ES" sz="1800" dirty="0"/>
              <a:t> y se oponen a las leyes de muerte del faraón.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Las parteras </a:t>
            </a:r>
            <a:r>
              <a:rPr lang="es-ES" altLang="es-ES" sz="1800" dirty="0" err="1"/>
              <a:t>Sifrá</a:t>
            </a:r>
            <a:r>
              <a:rPr lang="es-ES" altLang="es-ES" sz="1800" dirty="0"/>
              <a:t> y Púa.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La madre de Moisés.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La hija de faraón.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Mirian, la hermana de Moisés. </a:t>
            </a:r>
            <a:endParaRPr lang="es-EC" altLang="es-ES" sz="18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C1061AF-D5F0-4310-AB98-5D2F2B07AD17}"/>
              </a:ext>
            </a:extLst>
          </p:cNvPr>
          <p:cNvSpPr txBox="1"/>
          <p:nvPr/>
        </p:nvSpPr>
        <p:spPr>
          <a:xfrm>
            <a:off x="403225" y="879901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Éx</a:t>
            </a:r>
            <a:r>
              <a:rPr lang="es-E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1, 15 – 2 ,10</a:t>
            </a:r>
            <a:endParaRPr lang="es-EC" dirty="0"/>
          </a:p>
        </p:txBody>
      </p:sp>
    </p:spTree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WordArt 5">
            <a:extLst>
              <a:ext uri="{FF2B5EF4-FFF2-40B4-BE49-F238E27FC236}">
                <a16:creationId xmlns:a16="http://schemas.microsoft.com/office/drawing/2014/main" id="{8F57F157-D47B-4615-9881-47966C8292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3910" y="404664"/>
            <a:ext cx="7416179" cy="718716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Las Plagas: acciones de resistencia</a:t>
            </a:r>
          </a:p>
        </p:txBody>
      </p:sp>
      <p:pic>
        <p:nvPicPr>
          <p:cNvPr id="23555" name="Imagen 2">
            <a:extLst>
              <a:ext uri="{FF2B5EF4-FFF2-40B4-BE49-F238E27FC236}">
                <a16:creationId xmlns:a16="http://schemas.microsoft.com/office/drawing/2014/main" id="{F9893AB5-F777-440A-9F9A-52D5D329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359886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7">
            <a:extLst>
              <a:ext uri="{FF2B5EF4-FFF2-40B4-BE49-F238E27FC236}">
                <a16:creationId xmlns:a16="http://schemas.microsoft.com/office/drawing/2014/main" id="{6E35E0AF-A067-4AFA-8D0F-96A8375CD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726146"/>
            <a:ext cx="446563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Las plagas son la </a:t>
            </a:r>
            <a:r>
              <a:rPr lang="es-ES" altLang="es-ES" sz="1800" dirty="0">
                <a:highlight>
                  <a:srgbClr val="FFFF00"/>
                </a:highlight>
              </a:rPr>
              <a:t>intervención de </a:t>
            </a:r>
            <a:r>
              <a:rPr lang="es-ES" altLang="es-ES" sz="1800" dirty="0" err="1">
                <a:highlight>
                  <a:srgbClr val="FFFF00"/>
                </a:highlight>
              </a:rPr>
              <a:t>Yavé</a:t>
            </a:r>
            <a:r>
              <a:rPr lang="es-ES" altLang="es-ES" sz="1800" dirty="0">
                <a:highlight>
                  <a:srgbClr val="FFFF00"/>
                </a:highlight>
              </a:rPr>
              <a:t> </a:t>
            </a:r>
            <a:r>
              <a:rPr lang="es-ES" altLang="es-ES" sz="1800" dirty="0"/>
              <a:t>en favor de los pobres.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Los opresores son: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Ciegos y duros de corazón.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Dispuestos a ahogar cualquier intento de liberación.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No son capaces de entender los deseos del pueblo.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No conceden fácilmente al pueblo lo que exige.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No saben lo que significan las  plagas de la miseria, y ellos serán alcanzados por estas plagas.</a:t>
            </a:r>
            <a:endParaRPr lang="es-EC" altLang="es-ES" sz="1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F3D2E8-7BC0-4BC4-AD18-92833F087888}"/>
              </a:ext>
            </a:extLst>
          </p:cNvPr>
          <p:cNvSpPr txBox="1"/>
          <p:nvPr/>
        </p:nvSpPr>
        <p:spPr>
          <a:xfrm>
            <a:off x="250825" y="1264481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Éx</a:t>
            </a:r>
            <a:r>
              <a:rPr lang="es-E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7, 8 – 11,10</a:t>
            </a:r>
            <a:endParaRPr lang="es-EC" dirty="0"/>
          </a:p>
        </p:txBody>
      </p:sp>
    </p:spTree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WordArt 5">
            <a:extLst>
              <a:ext uri="{FF2B5EF4-FFF2-40B4-BE49-F238E27FC236}">
                <a16:creationId xmlns:a16="http://schemas.microsoft.com/office/drawing/2014/main" id="{10AABC15-CEB4-42F3-B0FE-5E273E3CDB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3910" y="332656"/>
            <a:ext cx="7416179" cy="718716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Las Plagas: acciones de resistencia</a:t>
            </a:r>
          </a:p>
        </p:txBody>
      </p:sp>
      <p:pic>
        <p:nvPicPr>
          <p:cNvPr id="24579" name="Imagen 4">
            <a:extLst>
              <a:ext uri="{FF2B5EF4-FFF2-40B4-BE49-F238E27FC236}">
                <a16:creationId xmlns:a16="http://schemas.microsoft.com/office/drawing/2014/main" id="{0D08CF12-B88A-4CE9-8161-2F51A77C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89138"/>
            <a:ext cx="354330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7">
            <a:extLst>
              <a:ext uri="{FF2B5EF4-FFF2-40B4-BE49-F238E27FC236}">
                <a16:creationId xmlns:a16="http://schemas.microsoft.com/office/drawing/2014/main" id="{5F222C28-ECF1-4779-A37E-3D0B49002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1700213"/>
            <a:ext cx="446405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Las plagas nos enseña que: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Dios quiere que su pueblo salga del sufrimiento.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Sólo en libertad podemos servir a Dios.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Las autoridades opresoras se oponen al plan de Dios.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El pueblo debe resistir hasta conseguir su libertad.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Son útiles para dar fe y unión al pueblo.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Son herramientas contra el proyecto de las autoridades opresoras.</a:t>
            </a:r>
            <a:endParaRPr lang="es-EC" altLang="es-ES" sz="1800" dirty="0"/>
          </a:p>
        </p:txBody>
      </p:sp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WordArt 5">
            <a:extLst>
              <a:ext uri="{FF2B5EF4-FFF2-40B4-BE49-F238E27FC236}">
                <a16:creationId xmlns:a16="http://schemas.microsoft.com/office/drawing/2014/main" id="{BC4EC05F-4658-445E-AE7C-E42AFA9A32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3910" y="428473"/>
            <a:ext cx="7416179" cy="718716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 Pascua: la fiesta del pueblo liberado</a:t>
            </a:r>
          </a:p>
        </p:txBody>
      </p:sp>
      <p:pic>
        <p:nvPicPr>
          <p:cNvPr id="25603" name="Imagen 2">
            <a:extLst>
              <a:ext uri="{FF2B5EF4-FFF2-40B4-BE49-F238E27FC236}">
                <a16:creationId xmlns:a16="http://schemas.microsoft.com/office/drawing/2014/main" id="{8CDB15B9-50E2-48FE-8809-46228287A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1385666"/>
            <a:ext cx="2591520" cy="211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agen 4">
            <a:extLst>
              <a:ext uri="{FF2B5EF4-FFF2-40B4-BE49-F238E27FC236}">
                <a16:creationId xmlns:a16="http://schemas.microsoft.com/office/drawing/2014/main" id="{A764328C-CF7C-46E7-9C50-46484E76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4221088"/>
            <a:ext cx="2591520" cy="19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B0D1656C-0DAD-434D-BFBE-0D7761FC6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2" y="1330325"/>
            <a:ext cx="5255815" cy="50783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S" altLang="es-ES" sz="1800" dirty="0"/>
              <a:t>Es la fiesta más antigua del pueblo.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S" altLang="es-ES" sz="1800" dirty="0"/>
              <a:t>Es la memoria del hecho más importante de su historia de Israel: </a:t>
            </a:r>
            <a:r>
              <a:rPr lang="es-ES" altLang="es-ES" sz="1800" b="1" dirty="0">
                <a:highlight>
                  <a:srgbClr val="FFFF00"/>
                </a:highlight>
              </a:rPr>
              <a:t>la liberación de Egipto.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S" altLang="es-ES" sz="1800" dirty="0"/>
              <a:t>Al principio era familiar y se celebraba en las casas, la presidían el padre, la madre o los ancianos del clan.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S" altLang="es-ES" sz="1800" dirty="0"/>
              <a:t>Utilizaban elementos que les recordaba su liberación: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800" dirty="0"/>
              <a:t>El pan ázimo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800" dirty="0"/>
              <a:t>El cordero y su sangre.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800" dirty="0"/>
              <a:t>Las hiervas amargas.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800" dirty="0"/>
              <a:t>El vino.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S" altLang="es-ES" sz="1800" dirty="0"/>
              <a:t>La Pascua fue siempre un encuentro de esperanza en tiempos de opresión.</a:t>
            </a:r>
          </a:p>
        </p:txBody>
      </p:sp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WordArt 5">
            <a:extLst>
              <a:ext uri="{FF2B5EF4-FFF2-40B4-BE49-F238E27FC236}">
                <a16:creationId xmlns:a16="http://schemas.microsoft.com/office/drawing/2014/main" id="{7CFC5EB0-2BF8-4401-926B-D0F385E3E5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576" y="182643"/>
            <a:ext cx="7416179" cy="718716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Paso por el Mar Rojo</a:t>
            </a:r>
          </a:p>
        </p:txBody>
      </p:sp>
      <p:pic>
        <p:nvPicPr>
          <p:cNvPr id="26627" name="Imagen 2">
            <a:extLst>
              <a:ext uri="{FF2B5EF4-FFF2-40B4-BE49-F238E27FC236}">
                <a16:creationId xmlns:a16="http://schemas.microsoft.com/office/drawing/2014/main" id="{C178785D-A5CD-43B1-B632-E9D5297F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92225"/>
            <a:ext cx="243998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n 4">
            <a:extLst>
              <a:ext uri="{FF2B5EF4-FFF2-40B4-BE49-F238E27FC236}">
                <a16:creationId xmlns:a16="http://schemas.microsoft.com/office/drawing/2014/main" id="{477F9537-BAD8-4102-AEEB-6EFDBBE5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3889375"/>
            <a:ext cx="190182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06B669F9-35E0-408F-BABF-1EF6876C3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8" y="1292225"/>
            <a:ext cx="5113337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La décima plaga marca la salida de Egipto. Y el paso por el Mar Rojo.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El faraón deja salir libres a los esclavos.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El faraón se arrepiente y decide perseguirlos para que regresen a la esclavitud.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Los esclavos deben superar el miedo al faraón y confiar en Dios.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Moisés devuelve la confianza al pueblo, tiene una fe inquebrantable.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Dios es la fuerza liberadora de los oprimidos.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El paso que dieron para salir de la esclavitud, lo llamaran </a:t>
            </a:r>
            <a:r>
              <a:rPr lang="es-ES" altLang="es-ES" sz="1800" dirty="0">
                <a:highlight>
                  <a:srgbClr val="FFFF00"/>
                </a:highlight>
              </a:rPr>
              <a:t>Pascua</a:t>
            </a:r>
            <a:r>
              <a:rPr lang="es-ES" altLang="es-ES" sz="1800" dirty="0"/>
              <a:t>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Dios los ha liberado y los seguirá liberando siempre.</a:t>
            </a:r>
          </a:p>
        </p:txBody>
      </p:sp>
    </p:spTree>
  </p:cSld>
  <p:clrMapOvr>
    <a:masterClrMapping/>
  </p:clrMapOvr>
  <p:transition spd="med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WordArt 5">
            <a:extLst>
              <a:ext uri="{FF2B5EF4-FFF2-40B4-BE49-F238E27FC236}">
                <a16:creationId xmlns:a16="http://schemas.microsoft.com/office/drawing/2014/main" id="{B0E4A88D-3A48-48F7-94F5-C873A28BA9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3910" y="428473"/>
            <a:ext cx="7416179" cy="718716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Maná y el agua de la vida</a:t>
            </a:r>
          </a:p>
        </p:txBody>
      </p:sp>
      <p:pic>
        <p:nvPicPr>
          <p:cNvPr id="27651" name="Imagen 2">
            <a:extLst>
              <a:ext uri="{FF2B5EF4-FFF2-40B4-BE49-F238E27FC236}">
                <a16:creationId xmlns:a16="http://schemas.microsoft.com/office/drawing/2014/main" id="{83DC1886-767C-4ABF-9152-5D52DF7A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916113"/>
            <a:ext cx="26685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7">
            <a:extLst>
              <a:ext uri="{FF2B5EF4-FFF2-40B4-BE49-F238E27FC236}">
                <a16:creationId xmlns:a16="http://schemas.microsoft.com/office/drawing/2014/main" id="{71B9283F-A9D1-4341-8F41-C93FFB6A5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772816"/>
            <a:ext cx="5329238" cy="41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Estos dos milagros suceden en el desierto.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El pueblo camina, tiene hambre y sed.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Murmuran contra sus líderes.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Tienen miedo a su libertad.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 err="1"/>
              <a:t>Yavé</a:t>
            </a:r>
            <a:r>
              <a:rPr lang="es-ES" altLang="es-ES" sz="1800" dirty="0"/>
              <a:t> Dios, soluciona los problemas de hambre y sed.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El pueblo acumula igual que faraón en Egipto.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No confían en Dios y sus líderes.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El maná y el agua se convirtieron en símbolo de una nueva sociedad, en la que todos comparten sus bienes y confían en </a:t>
            </a:r>
            <a:r>
              <a:rPr lang="es-ES" altLang="es-ES" sz="1800" dirty="0" err="1"/>
              <a:t>Yavé</a:t>
            </a:r>
            <a:r>
              <a:rPr lang="es-ES" altLang="es-ES" sz="1800" dirty="0"/>
              <a:t>.</a:t>
            </a:r>
          </a:p>
        </p:txBody>
      </p:sp>
    </p:spTree>
  </p:cSld>
  <p:clrMapOvr>
    <a:masterClrMapping/>
  </p:clrMapOvr>
  <p:transition spd="med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7C989CA2-C8A7-4EF3-9031-F02474E10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4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26629" name="WordArt 5">
            <a:extLst>
              <a:ext uri="{FF2B5EF4-FFF2-40B4-BE49-F238E27FC236}">
                <a16:creationId xmlns:a16="http://schemas.microsoft.com/office/drawing/2014/main" id="{F5DA831F-90B8-4A1F-8893-1E7D47445E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1054100"/>
            <a:ext cx="7416800" cy="123190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Los Diez Mandamientos </a:t>
            </a:r>
          </a:p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para construir pueblos libres</a:t>
            </a:r>
          </a:p>
        </p:txBody>
      </p:sp>
      <p:pic>
        <p:nvPicPr>
          <p:cNvPr id="28676" name="Imagen 4">
            <a:extLst>
              <a:ext uri="{FF2B5EF4-FFF2-40B4-BE49-F238E27FC236}">
                <a16:creationId xmlns:a16="http://schemas.microsoft.com/office/drawing/2014/main" id="{E2270FD2-76B2-4B0D-95EE-60725C9A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2286000"/>
            <a:ext cx="3867150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WordArt 5">
            <a:extLst>
              <a:ext uri="{FF2B5EF4-FFF2-40B4-BE49-F238E27FC236}">
                <a16:creationId xmlns:a16="http://schemas.microsoft.com/office/drawing/2014/main" id="{3AF2A77C-8511-4AE6-99D4-CAFC9EEBCE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7400" y="366365"/>
            <a:ext cx="7416800" cy="686371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Alianza y los Diez Mandamientos </a:t>
            </a:r>
          </a:p>
        </p:txBody>
      </p:sp>
      <p:sp>
        <p:nvSpPr>
          <p:cNvPr id="29699" name="Rectangle 7">
            <a:extLst>
              <a:ext uri="{FF2B5EF4-FFF2-40B4-BE49-F238E27FC236}">
                <a16:creationId xmlns:a16="http://schemas.microsoft.com/office/drawing/2014/main" id="{29F343A3-440E-4E0A-ABD3-B17A5A9C1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209675"/>
            <a:ext cx="5037138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Los esclavos en su camino hacia la libertad fueron haciendo alianzas con: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Clanes seminómadas: Abrahán, Isaac y Jacob.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/>
              <a:t>Campesinos cananeos.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C" altLang="es-ES" sz="1800" dirty="0"/>
              <a:t>S</a:t>
            </a:r>
            <a:r>
              <a:rPr lang="es-ES" altLang="es-ES" sz="1800" dirty="0"/>
              <a:t>e   juntaron  soñando una sociedad nueva.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S" altLang="es-ES" sz="1800" dirty="0"/>
              <a:t>En el desierto se purificaron de las costumbres aprendidas en Egipto.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C" altLang="es-ES" sz="1800" dirty="0"/>
              <a:t>Revisaron el pasado de muerte y elaboraron un futuro de vida en libertad.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C" altLang="es-ES" sz="1800" dirty="0"/>
              <a:t>En el Sinaí reciben las normas que les ayudarán a organizarse y vivir bien.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EC" altLang="es-ES" sz="1800" dirty="0"/>
              <a:t>Estas normas que nacen del diálogo entre varios grupos se convirtió en un compromiso de amor con Dios y el prójimo.</a:t>
            </a:r>
          </a:p>
        </p:txBody>
      </p:sp>
      <p:pic>
        <p:nvPicPr>
          <p:cNvPr id="29700" name="Imagen 3">
            <a:extLst>
              <a:ext uri="{FF2B5EF4-FFF2-40B4-BE49-F238E27FC236}">
                <a16:creationId xmlns:a16="http://schemas.microsoft.com/office/drawing/2014/main" id="{D7F4EEAB-991A-4515-A1E8-66EEE940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00213"/>
            <a:ext cx="3252787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WordArt 5">
            <a:extLst>
              <a:ext uri="{FF2B5EF4-FFF2-40B4-BE49-F238E27FC236}">
                <a16:creationId xmlns:a16="http://schemas.microsoft.com/office/drawing/2014/main" id="{E7B8D788-DA6A-44CF-8F74-0EE28C7848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28" y="332656"/>
            <a:ext cx="7416800" cy="686371"/>
          </a:xfrm>
          <a:prstGeom prst="rect">
            <a:avLst/>
          </a:prstGeom>
        </p:spPr>
        <p:txBody>
          <a:bodyPr wrap="none" fromWordArt="1"/>
          <a:lstStyle/>
          <a:p>
            <a:pPr eaLnBrk="1" hangingPunct="1">
              <a:defRPr/>
            </a:pPr>
            <a:r>
              <a:rPr lang="es-ES" sz="5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Decálogo</a:t>
            </a: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EF36B82D-3A35-46E3-BE41-F5EC8133C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86" y="1176332"/>
            <a:ext cx="5037138" cy="535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S" altLang="es-ES" sz="1800" dirty="0"/>
              <a:t>Las diez palabras están en: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800" dirty="0" err="1"/>
              <a:t>Éx</a:t>
            </a:r>
            <a:r>
              <a:rPr lang="es-ES" altLang="es-ES" sz="1800" dirty="0"/>
              <a:t> 20, 1-17.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800" dirty="0" err="1"/>
              <a:t>Dt</a:t>
            </a:r>
            <a:r>
              <a:rPr lang="es-ES" altLang="es-ES" sz="1800" dirty="0"/>
              <a:t>  5, 1-21.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C" altLang="es-ES" sz="1800" dirty="0"/>
              <a:t>Ambos textos recogen la tradición oral</a:t>
            </a:r>
            <a:r>
              <a:rPr lang="es-ES" altLang="es-ES" sz="1800" dirty="0"/>
              <a:t>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S" altLang="es-ES" sz="1800" dirty="0"/>
              <a:t>A lo largo de la historia estos textos han sido retocados y ampliados de acuerdo a las necesidades del pueblo.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C" altLang="es-ES" sz="1800" dirty="0"/>
              <a:t>Los autores sagrados para comunicar el mensaje utilizaron comparaciones, símbolos, figuras, etc.</a:t>
            </a:r>
          </a:p>
          <a:p>
            <a:pPr marL="742950" lvl="1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1800" dirty="0"/>
              <a:t>Montaña: Lugar de encuentro (Dios/humanidad).</a:t>
            </a:r>
          </a:p>
          <a:p>
            <a:pPr marL="742950" lvl="1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1800" dirty="0"/>
              <a:t>Nube: Presencia de Dios.</a:t>
            </a:r>
          </a:p>
          <a:p>
            <a:pPr marL="742950" lvl="1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1800" dirty="0"/>
              <a:t>Tempestad, rayos, truenos: Poder, grandeza, manifestación de Dios.</a:t>
            </a:r>
          </a:p>
        </p:txBody>
      </p:sp>
      <p:pic>
        <p:nvPicPr>
          <p:cNvPr id="30724" name="Imagen 2">
            <a:extLst>
              <a:ext uri="{FF2B5EF4-FFF2-40B4-BE49-F238E27FC236}">
                <a16:creationId xmlns:a16="http://schemas.microsoft.com/office/drawing/2014/main" id="{CB3B3654-CF33-468C-86F1-2C451EA7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3014889" cy="29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05DF2879-A6F3-4C9A-B51D-2BFA5953B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1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5125" name="WordArt 5">
            <a:extLst>
              <a:ext uri="{FF2B5EF4-FFF2-40B4-BE49-F238E27FC236}">
                <a16:creationId xmlns:a16="http://schemas.microsoft.com/office/drawing/2014/main" id="{041E9616-25AB-432E-A8C2-7C0D4D9D87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7864" y="1066800"/>
            <a:ext cx="2304257" cy="1182143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Éxodo:</a:t>
            </a:r>
          </a:p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una montaña en medio de una llanura</a:t>
            </a:r>
          </a:p>
        </p:txBody>
      </p:sp>
      <p:pic>
        <p:nvPicPr>
          <p:cNvPr id="4100" name="Imagen 2">
            <a:extLst>
              <a:ext uri="{FF2B5EF4-FFF2-40B4-BE49-F238E27FC236}">
                <a16:creationId xmlns:a16="http://schemas.microsoft.com/office/drawing/2014/main" id="{8BA89840-33E3-48E7-8AFB-6BC6AA8E6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3068638"/>
            <a:ext cx="333692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BFC5D8E-8490-4C66-8F69-79AB81BE2292}"/>
              </a:ext>
            </a:extLst>
          </p:cNvPr>
          <p:cNvSpPr/>
          <p:nvPr/>
        </p:nvSpPr>
        <p:spPr>
          <a:xfrm>
            <a:off x="6228184" y="5799037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highlight>
                  <a:srgbClr val="FFFF00"/>
                </a:highlight>
                <a:latin typeface="Tempus Sans ITC" panose="04020404030D07020202" pitchFamily="82" charset="0"/>
              </a:rPr>
              <a:t>Leamos </a:t>
            </a:r>
            <a:r>
              <a:rPr lang="es-E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highlight>
                  <a:srgbClr val="FFFF00"/>
                </a:highlight>
                <a:latin typeface="Tempus Sans ITC" panose="04020404030D07020202" pitchFamily="82" charset="0"/>
              </a:rPr>
              <a:t>Dt</a:t>
            </a:r>
            <a:r>
              <a:rPr lang="es-E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highlight>
                  <a:srgbClr val="FFFF00"/>
                </a:highlight>
                <a:latin typeface="Tempus Sans ITC" panose="04020404030D07020202" pitchFamily="82" charset="0"/>
              </a:rPr>
              <a:t> 26, 5-9</a:t>
            </a:r>
            <a:endParaRPr lang="es-ES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med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>
            <a:extLst>
              <a:ext uri="{FF2B5EF4-FFF2-40B4-BE49-F238E27FC236}">
                <a16:creationId xmlns:a16="http://schemas.microsoft.com/office/drawing/2014/main" id="{A6593594-3A0D-4363-8A54-3E18CD222C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142362"/>
            <a:ext cx="3908425" cy="8953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Primer Mandamiento</a:t>
            </a:r>
            <a:endParaRPr lang="es-ES" sz="45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1747" name="Text Box 5">
            <a:extLst>
              <a:ext uri="{FF2B5EF4-FFF2-40B4-BE49-F238E27FC236}">
                <a16:creationId xmlns:a16="http://schemas.microsoft.com/office/drawing/2014/main" id="{D56BCF24-3F85-475B-ACCA-9173AF885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3" y="1011238"/>
            <a:ext cx="7246937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3500" b="1">
                <a:latin typeface="Tempus Sans ITC" panose="04020404030007020202" pitchFamily="82" charset="0"/>
              </a:rPr>
              <a:t>“No tengas otros dioses fuera de mi”     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1E6B0FA-0831-41FC-82D7-ED4E141AAB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4398640"/>
              </p:ext>
            </p:extLst>
          </p:nvPr>
        </p:nvGraphicFramePr>
        <p:xfrm>
          <a:off x="539552" y="1773166"/>
          <a:ext cx="8280920" cy="475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>
            <a:extLst>
              <a:ext uri="{FF2B5EF4-FFF2-40B4-BE49-F238E27FC236}">
                <a16:creationId xmlns:a16="http://schemas.microsoft.com/office/drawing/2014/main" id="{3CAA4CCB-147A-4B67-BD30-AF002A4F46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142362"/>
            <a:ext cx="3908425" cy="8953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Segundo Mandamiento</a:t>
            </a:r>
            <a:endParaRPr lang="es-ES" sz="45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2771" name="Text Box 5">
            <a:extLst>
              <a:ext uri="{FF2B5EF4-FFF2-40B4-BE49-F238E27FC236}">
                <a16:creationId xmlns:a16="http://schemas.microsoft.com/office/drawing/2014/main" id="{0A3F673E-EAD8-46D5-BB3A-D54F6D87F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8050"/>
            <a:ext cx="925195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3500" b="1" dirty="0">
                <a:latin typeface="Tempus Sans ITC" panose="04020404030007020202" pitchFamily="82" charset="0"/>
              </a:rPr>
              <a:t>“No tomes en vano el nombre de </a:t>
            </a:r>
            <a:r>
              <a:rPr lang="es-ES" altLang="es-ES" sz="3500" b="1" dirty="0" err="1">
                <a:latin typeface="Tempus Sans ITC" panose="04020404030007020202" pitchFamily="82" charset="0"/>
              </a:rPr>
              <a:t>Yavé</a:t>
            </a:r>
            <a:r>
              <a:rPr lang="es-ES" altLang="es-ES" sz="3500" b="1" dirty="0">
                <a:latin typeface="Tempus Sans ITC" panose="04020404030007020202" pitchFamily="82" charset="0"/>
              </a:rPr>
              <a:t> tu Dios”     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C48119D-CE34-4950-A0FA-04362798F3FB}"/>
              </a:ext>
            </a:extLst>
          </p:cNvPr>
          <p:cNvGraphicFramePr/>
          <p:nvPr/>
        </p:nvGraphicFramePr>
        <p:xfrm>
          <a:off x="503548" y="1747086"/>
          <a:ext cx="831692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>
            <a:extLst>
              <a:ext uri="{FF2B5EF4-FFF2-40B4-BE49-F238E27FC236}">
                <a16:creationId xmlns:a16="http://schemas.microsoft.com/office/drawing/2014/main" id="{013F7CD1-5FCC-4257-A00F-DE82FE9FFC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142362"/>
            <a:ext cx="3908425" cy="8953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Tercer Mandamiento</a:t>
            </a:r>
            <a:endParaRPr lang="es-ES" sz="45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3795" name="Text Box 5">
            <a:extLst>
              <a:ext uri="{FF2B5EF4-FFF2-40B4-BE49-F238E27FC236}">
                <a16:creationId xmlns:a16="http://schemas.microsoft.com/office/drawing/2014/main" id="{108E31F1-F980-44FA-8FE6-3F72936FF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908050"/>
            <a:ext cx="9253538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3500" b="1">
                <a:latin typeface="Tempus Sans ITC" panose="04020404030007020202" pitchFamily="82" charset="0"/>
              </a:rPr>
              <a:t>“Acuérdate del día sábado para santificarlo”     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3EB205B-B733-49A9-B868-409B24B37AA6}"/>
              </a:ext>
            </a:extLst>
          </p:cNvPr>
          <p:cNvGraphicFramePr/>
          <p:nvPr/>
        </p:nvGraphicFramePr>
        <p:xfrm>
          <a:off x="503548" y="1747086"/>
          <a:ext cx="813690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>
            <a:extLst>
              <a:ext uri="{FF2B5EF4-FFF2-40B4-BE49-F238E27FC236}">
                <a16:creationId xmlns:a16="http://schemas.microsoft.com/office/drawing/2014/main" id="{37244174-3FE6-46DD-988B-14A3903ED4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142362"/>
            <a:ext cx="3908425" cy="8953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Cuarto Mandamiento</a:t>
            </a:r>
            <a:endParaRPr lang="es-ES" sz="45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4819" name="Text Box 5">
            <a:extLst>
              <a:ext uri="{FF2B5EF4-FFF2-40B4-BE49-F238E27FC236}">
                <a16:creationId xmlns:a16="http://schemas.microsoft.com/office/drawing/2014/main" id="{CE579A3F-7FF6-4460-8A08-10BF9CBF0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908050"/>
            <a:ext cx="9253538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3500" b="1">
                <a:latin typeface="Tempus Sans ITC" panose="04020404030007020202" pitchFamily="82" charset="0"/>
              </a:rPr>
              <a:t>“Respeta a tu madre y a tu padre”     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CEABD71-32A8-48D4-BECA-7C073D8A73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612025"/>
              </p:ext>
            </p:extLst>
          </p:nvPr>
        </p:nvGraphicFramePr>
        <p:xfrm>
          <a:off x="503548" y="1562601"/>
          <a:ext cx="8136904" cy="5110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>
            <a:extLst>
              <a:ext uri="{FF2B5EF4-FFF2-40B4-BE49-F238E27FC236}">
                <a16:creationId xmlns:a16="http://schemas.microsoft.com/office/drawing/2014/main" id="{6836AFB9-88E6-45CD-8820-1E5008D8C5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142362"/>
            <a:ext cx="3908425" cy="8953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Quinto Mandamiento</a:t>
            </a:r>
            <a:endParaRPr lang="es-ES" sz="45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5843" name="Text Box 5">
            <a:extLst>
              <a:ext uri="{FF2B5EF4-FFF2-40B4-BE49-F238E27FC236}">
                <a16:creationId xmlns:a16="http://schemas.microsoft.com/office/drawing/2014/main" id="{BAE17998-7914-4FA1-A6B3-844B1D2CC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908050"/>
            <a:ext cx="7097713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3500" b="1">
                <a:latin typeface="Tempus Sans ITC" panose="04020404030007020202" pitchFamily="82" charset="0"/>
              </a:rPr>
              <a:t>“No matar”     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4EF15CB-D051-4D9C-9EC6-27A8EFC63A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0646413"/>
              </p:ext>
            </p:extLst>
          </p:nvPr>
        </p:nvGraphicFramePr>
        <p:xfrm>
          <a:off x="503548" y="1747086"/>
          <a:ext cx="8244916" cy="4706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>
            <a:extLst>
              <a:ext uri="{FF2B5EF4-FFF2-40B4-BE49-F238E27FC236}">
                <a16:creationId xmlns:a16="http://schemas.microsoft.com/office/drawing/2014/main" id="{C011AB26-EA47-4526-83A1-FD0F4E4082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142362"/>
            <a:ext cx="3908425" cy="8953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Sexto Mandamiento</a:t>
            </a:r>
            <a:endParaRPr lang="es-ES" sz="45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6867" name="Text Box 5">
            <a:extLst>
              <a:ext uri="{FF2B5EF4-FFF2-40B4-BE49-F238E27FC236}">
                <a16:creationId xmlns:a16="http://schemas.microsoft.com/office/drawing/2014/main" id="{10F03DA8-EC5F-4D08-A6A6-FA1594DF6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908050"/>
            <a:ext cx="7097713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3500" b="1">
                <a:latin typeface="Tempus Sans ITC" panose="04020404030007020202" pitchFamily="82" charset="0"/>
              </a:rPr>
              <a:t>“No cometerás adulterio”     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79E245A-733C-409B-BAEE-BA4171E727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4339682"/>
              </p:ext>
            </p:extLst>
          </p:nvPr>
        </p:nvGraphicFramePr>
        <p:xfrm>
          <a:off x="503548" y="1747086"/>
          <a:ext cx="8460940" cy="4850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>
            <a:extLst>
              <a:ext uri="{FF2B5EF4-FFF2-40B4-BE49-F238E27FC236}">
                <a16:creationId xmlns:a16="http://schemas.microsoft.com/office/drawing/2014/main" id="{F3A5C3A4-BB7A-4E04-B811-49C794AFF2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142362"/>
            <a:ext cx="3908425" cy="8953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Séptimo Mandamiento</a:t>
            </a:r>
            <a:endParaRPr lang="es-ES" sz="45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7891" name="Text Box 5">
            <a:extLst>
              <a:ext uri="{FF2B5EF4-FFF2-40B4-BE49-F238E27FC236}">
                <a16:creationId xmlns:a16="http://schemas.microsoft.com/office/drawing/2014/main" id="{556C27AE-D6FB-4D91-A0A1-62052956A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908050"/>
            <a:ext cx="7097713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3500" b="1">
                <a:latin typeface="Tempus Sans ITC" panose="04020404030007020202" pitchFamily="82" charset="0"/>
              </a:rPr>
              <a:t>“No robarás”     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2BD0B06-494D-4199-BBB9-A31738E34F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867877"/>
              </p:ext>
            </p:extLst>
          </p:nvPr>
        </p:nvGraphicFramePr>
        <p:xfrm>
          <a:off x="503548" y="1747086"/>
          <a:ext cx="8316924" cy="4850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>
            <a:extLst>
              <a:ext uri="{FF2B5EF4-FFF2-40B4-BE49-F238E27FC236}">
                <a16:creationId xmlns:a16="http://schemas.microsoft.com/office/drawing/2014/main" id="{6EFCFB13-271A-4059-801B-36527DCDF2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142362"/>
            <a:ext cx="3908425" cy="8953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Octavo Mandamiento</a:t>
            </a:r>
            <a:endParaRPr lang="es-ES" sz="45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8915" name="Text Box 5">
            <a:extLst>
              <a:ext uri="{FF2B5EF4-FFF2-40B4-BE49-F238E27FC236}">
                <a16:creationId xmlns:a16="http://schemas.microsoft.com/office/drawing/2014/main" id="{76BA52E7-B6C9-48A9-9FC2-636E021B4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908050"/>
            <a:ext cx="921702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3500" b="1">
                <a:latin typeface="Tempus Sans ITC" panose="04020404030007020202" pitchFamily="82" charset="0"/>
              </a:rPr>
              <a:t>“No dar falso testimonio contra tu prójimo”     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61BC700-43AF-452D-8586-EC9DA0C2B5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328326"/>
              </p:ext>
            </p:extLst>
          </p:nvPr>
        </p:nvGraphicFramePr>
        <p:xfrm>
          <a:off x="503548" y="1747086"/>
          <a:ext cx="838893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>
            <a:extLst>
              <a:ext uri="{FF2B5EF4-FFF2-40B4-BE49-F238E27FC236}">
                <a16:creationId xmlns:a16="http://schemas.microsoft.com/office/drawing/2014/main" id="{94263034-3B6B-4208-8B4D-1FD0DB0DDF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5736" y="188640"/>
            <a:ext cx="3908425" cy="8953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Noveno y décimo Mandamiento</a:t>
            </a:r>
            <a:endParaRPr lang="es-ES" sz="45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9939" name="Text Box 5">
            <a:extLst>
              <a:ext uri="{FF2B5EF4-FFF2-40B4-BE49-F238E27FC236}">
                <a16:creationId xmlns:a16="http://schemas.microsoft.com/office/drawing/2014/main" id="{5AD35859-5BA2-42BA-A257-6F7715213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5" y="895350"/>
            <a:ext cx="92170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2500" b="1">
                <a:latin typeface="Tempus Sans ITC" panose="04020404030007020202" pitchFamily="82" charset="0"/>
              </a:rPr>
              <a:t>“No codicies la casa tu prójimo” 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altLang="es-ES" sz="2500" b="1">
                <a:latin typeface="Tempus Sans ITC" panose="04020404030007020202" pitchFamily="82" charset="0"/>
              </a:rPr>
              <a:t>“No codicies su mujer, ni sus servidores, su buey o su burro”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3F45357-EE30-4A47-9897-1EF27DA34502}"/>
              </a:ext>
            </a:extLst>
          </p:cNvPr>
          <p:cNvGraphicFramePr/>
          <p:nvPr/>
        </p:nvGraphicFramePr>
        <p:xfrm>
          <a:off x="827584" y="2054481"/>
          <a:ext cx="7740860" cy="4614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2">
            <a:extLst>
              <a:ext uri="{FF2B5EF4-FFF2-40B4-BE49-F238E27FC236}">
                <a16:creationId xmlns:a16="http://schemas.microsoft.com/office/drawing/2014/main" id="{111CF579-7027-4D69-AF27-74027DE785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4114800"/>
            <a:ext cx="3886200" cy="1219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El Señor nos bendiga</a:t>
            </a:r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id="{D5E75F77-15D1-491A-8DC6-306FF4EA5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4000"/>
              <a:t>¡Hasta la próxima!</a:t>
            </a:r>
            <a:endParaRPr lang="es-ES" altLang="es-ES" sz="4000"/>
          </a:p>
        </p:txBody>
      </p:sp>
      <p:pic>
        <p:nvPicPr>
          <p:cNvPr id="40964" name="Imagen 2">
            <a:extLst>
              <a:ext uri="{FF2B5EF4-FFF2-40B4-BE49-F238E27FC236}">
                <a16:creationId xmlns:a16="http://schemas.microsoft.com/office/drawing/2014/main" id="{0CCEA6D4-6876-46E7-B1EB-DB59DDC0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908050"/>
            <a:ext cx="344805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4">
            <a:extLst>
              <a:ext uri="{FF2B5EF4-FFF2-40B4-BE49-F238E27FC236}">
                <a16:creationId xmlns:a16="http://schemas.microsoft.com/office/drawing/2014/main" id="{849FBA09-7F99-4983-8F42-042938C3E0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3038" y="404813"/>
            <a:ext cx="6113462" cy="107950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 La montaña</a:t>
            </a:r>
          </a:p>
        </p:txBody>
      </p:sp>
      <p:sp>
        <p:nvSpPr>
          <p:cNvPr id="5123" name="Rectangle 6">
            <a:extLst>
              <a:ext uri="{FF2B5EF4-FFF2-40B4-BE49-F238E27FC236}">
                <a16:creationId xmlns:a16="http://schemas.microsoft.com/office/drawing/2014/main" id="{A52CFECB-C2EB-4565-BF61-E6602DDA6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700213"/>
            <a:ext cx="41052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/>
              <a:t>El Éxodo es como una gran</a:t>
            </a:r>
          </a:p>
          <a:p>
            <a:pPr eaLnBrk="1" hangingPunct="1"/>
            <a:r>
              <a:rPr lang="es-ES" altLang="es-ES"/>
              <a:t>montaña en medio de una inmensa llanura. </a:t>
            </a:r>
          </a:p>
          <a:p>
            <a:pPr eaLnBrk="1" hangingPunct="1"/>
            <a:endParaRPr lang="es-ES" altLang="es-ES"/>
          </a:p>
          <a:p>
            <a:pPr eaLnBrk="1" hangingPunct="1"/>
            <a:r>
              <a:rPr lang="es-ES" altLang="es-ES"/>
              <a:t>Nos interpela diciéndonos: </a:t>
            </a:r>
            <a:r>
              <a:rPr lang="es-ES" altLang="es-ES" b="1"/>
              <a:t>¿has trabajado por la libertad?</a:t>
            </a:r>
          </a:p>
          <a:p>
            <a:pPr eaLnBrk="1" hangingPunct="1"/>
            <a:endParaRPr lang="es-ES" altLang="es-ES"/>
          </a:p>
          <a:p>
            <a:pPr eaLnBrk="1" hangingPunct="1"/>
            <a:r>
              <a:rPr lang="es-ES" altLang="es-ES"/>
              <a:t>Si ocultamos esta gran montaña traicionamos la experiencia profunda del pueblo de Dios.</a:t>
            </a:r>
          </a:p>
        </p:txBody>
      </p:sp>
      <p:pic>
        <p:nvPicPr>
          <p:cNvPr id="5124" name="Imagen 2">
            <a:extLst>
              <a:ext uri="{FF2B5EF4-FFF2-40B4-BE49-F238E27FC236}">
                <a16:creationId xmlns:a16="http://schemas.microsoft.com/office/drawing/2014/main" id="{B3F823B4-5775-45E7-A324-608744734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74863"/>
            <a:ext cx="39624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WordArt 4">
            <a:extLst>
              <a:ext uri="{FF2B5EF4-FFF2-40B4-BE49-F238E27FC236}">
                <a16:creationId xmlns:a16="http://schemas.microsoft.com/office/drawing/2014/main" id="{053B238F-7528-4C03-8499-F7D9E7AFBE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27250" y="404813"/>
            <a:ext cx="4889500" cy="1152525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65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 El canal</a:t>
            </a:r>
          </a:p>
        </p:txBody>
      </p:sp>
      <p:sp>
        <p:nvSpPr>
          <p:cNvPr id="6147" name="Rectangle 6">
            <a:extLst>
              <a:ext uri="{FF2B5EF4-FFF2-40B4-BE49-F238E27FC236}">
                <a16:creationId xmlns:a16="http://schemas.microsoft.com/office/drawing/2014/main" id="{F24C2554-66DD-44AA-9C8E-4B5732015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804" y="2431256"/>
            <a:ext cx="4572000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s-ES" altLang="es-ES" dirty="0"/>
              <a:t>El Éxodo es como un canal de agua que atraviesa toda la Biblia. 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s-ES" altLang="es-ES" dirty="0"/>
              <a:t>Es una clave teológica que nos ayuda a vivir la experiencia del pueblo de Israel con su Dios liberador.</a:t>
            </a:r>
          </a:p>
        </p:txBody>
      </p:sp>
      <p:pic>
        <p:nvPicPr>
          <p:cNvPr id="6148" name="Imagen 2">
            <a:extLst>
              <a:ext uri="{FF2B5EF4-FFF2-40B4-BE49-F238E27FC236}">
                <a16:creationId xmlns:a16="http://schemas.microsoft.com/office/drawing/2014/main" id="{FACF93CE-2494-4E1E-8C80-4FBB12532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04651"/>
            <a:ext cx="3149576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WordArt 5">
            <a:extLst>
              <a:ext uri="{FF2B5EF4-FFF2-40B4-BE49-F238E27FC236}">
                <a16:creationId xmlns:a16="http://schemas.microsoft.com/office/drawing/2014/main" id="{9968EB5B-7CD2-46FB-99BA-B63D30CFD9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260350"/>
            <a:ext cx="7391400" cy="114300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 El camino</a:t>
            </a: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015350D2-B27B-410E-9E0C-5B5E771C3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1772816"/>
            <a:ext cx="4598988" cy="409342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altLang="es-ES" sz="2600" dirty="0"/>
              <a:t>El Éxodo tuvo tres etapas:</a:t>
            </a:r>
          </a:p>
          <a:p>
            <a:pPr eaLnBrk="1" hangingPunct="1">
              <a:defRPr/>
            </a:pPr>
            <a:endParaRPr lang="es-ES" altLang="es-ES" sz="2600" dirty="0"/>
          </a:p>
          <a:p>
            <a:pPr eaLnBrk="1" hangingPunct="1">
              <a:defRPr/>
            </a:pPr>
            <a:r>
              <a:rPr lang="es-ES" altLang="es-ES" sz="2600" b="1" dirty="0"/>
              <a:t>Salir </a:t>
            </a:r>
            <a:r>
              <a:rPr lang="es-ES" altLang="es-ES" sz="2600" dirty="0"/>
              <a:t>de Egipto, </a:t>
            </a:r>
          </a:p>
          <a:p>
            <a:pPr eaLnBrk="1" hangingPunct="1">
              <a:defRPr/>
            </a:pPr>
            <a:r>
              <a:rPr lang="es-ES" altLang="es-ES" sz="2600" dirty="0"/>
              <a:t>     ¡dejar la esclavitud!</a:t>
            </a:r>
          </a:p>
          <a:p>
            <a:pPr eaLnBrk="1" hangingPunct="1">
              <a:defRPr/>
            </a:pPr>
            <a:endParaRPr lang="es-ES" altLang="es-ES" sz="2600" dirty="0"/>
          </a:p>
          <a:p>
            <a:pPr eaLnBrk="1" hangingPunct="1">
              <a:defRPr/>
            </a:pPr>
            <a:r>
              <a:rPr lang="es-ES" altLang="es-ES" sz="2600" b="1" dirty="0"/>
              <a:t>Caminar</a:t>
            </a:r>
            <a:r>
              <a:rPr lang="es-ES" altLang="es-ES" sz="2600" dirty="0"/>
              <a:t> por el desierto,</a:t>
            </a:r>
          </a:p>
          <a:p>
            <a:pPr eaLnBrk="1" hangingPunct="1">
              <a:defRPr/>
            </a:pPr>
            <a:r>
              <a:rPr lang="es-ES" altLang="es-ES" sz="2600" dirty="0"/>
              <a:t>     ¡tiempo de purificación!</a:t>
            </a:r>
          </a:p>
          <a:p>
            <a:pPr eaLnBrk="1" hangingPunct="1">
              <a:defRPr/>
            </a:pPr>
            <a:endParaRPr lang="es-ES" altLang="es-ES" sz="2600" dirty="0"/>
          </a:p>
          <a:p>
            <a:pPr eaLnBrk="1" hangingPunct="1">
              <a:defRPr/>
            </a:pPr>
            <a:r>
              <a:rPr lang="es-ES" altLang="es-ES" sz="2600" b="1" dirty="0"/>
              <a:t>Llegar</a:t>
            </a:r>
            <a:r>
              <a:rPr lang="es-ES" altLang="es-ES" sz="2600" dirty="0"/>
              <a:t> al Sinaí,</a:t>
            </a:r>
          </a:p>
          <a:p>
            <a:pPr eaLnBrk="1" hangingPunct="1">
              <a:defRPr/>
            </a:pPr>
            <a:r>
              <a:rPr lang="es-ES" altLang="es-ES" sz="2600" dirty="0"/>
              <a:t>     ¡Alianza y organización!</a:t>
            </a:r>
          </a:p>
        </p:txBody>
      </p:sp>
      <p:pic>
        <p:nvPicPr>
          <p:cNvPr id="7172" name="Imagen 2">
            <a:extLst>
              <a:ext uri="{FF2B5EF4-FFF2-40B4-BE49-F238E27FC236}">
                <a16:creationId xmlns:a16="http://schemas.microsoft.com/office/drawing/2014/main" id="{430BD9BC-C678-4B04-9BC9-8D3412A56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46565"/>
            <a:ext cx="3035728" cy="454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WordArt 5">
            <a:extLst>
              <a:ext uri="{FF2B5EF4-FFF2-40B4-BE49-F238E27FC236}">
                <a16:creationId xmlns:a16="http://schemas.microsoft.com/office/drawing/2014/main" id="{8EC18CAF-DD75-4BA3-A83B-7B354C7FD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7664" y="425449"/>
            <a:ext cx="6624736" cy="100853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Nuestras experiencias de Éxodo</a:t>
            </a:r>
          </a:p>
          <a:p>
            <a:pPr algn="ctr" eaLnBrk="1" hangingPunct="1">
              <a:defRPr/>
            </a:pPr>
            <a:r>
              <a:rPr lang="es-ES" sz="36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o Libertad</a:t>
            </a:r>
          </a:p>
        </p:txBody>
      </p:sp>
      <p:sp>
        <p:nvSpPr>
          <p:cNvPr id="8195" name="Rectangle 6">
            <a:extLst>
              <a:ext uri="{FF2B5EF4-FFF2-40B4-BE49-F238E27FC236}">
                <a16:creationId xmlns:a16="http://schemas.microsoft.com/office/drawing/2014/main" id="{1E2EAA8C-01D2-48D3-80E8-A6BC5AF75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420938"/>
            <a:ext cx="38893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2200"/>
              <a:t>¿Qué liberaciones hemos alcanzado?</a:t>
            </a:r>
          </a:p>
          <a:p>
            <a:pPr eaLnBrk="1" hangingPunct="1"/>
            <a:endParaRPr lang="es-ES" altLang="es-ES" sz="2200"/>
          </a:p>
          <a:p>
            <a:pPr eaLnBrk="1" hangingPunct="1"/>
            <a:r>
              <a:rPr lang="es-ES" altLang="es-ES" sz="2200"/>
              <a:t>¿Quiénes nos ayudaron a realizar la liberación?</a:t>
            </a:r>
          </a:p>
          <a:p>
            <a:pPr eaLnBrk="1" hangingPunct="1"/>
            <a:endParaRPr lang="es-ES" altLang="es-ES" sz="2200"/>
          </a:p>
          <a:p>
            <a:pPr eaLnBrk="1" hangingPunct="1"/>
            <a:r>
              <a:rPr lang="es-ES" altLang="es-ES" sz="2200"/>
              <a:t>¿Qué dificultades hemos tenido?</a:t>
            </a:r>
          </a:p>
        </p:txBody>
      </p:sp>
      <p:pic>
        <p:nvPicPr>
          <p:cNvPr id="8196" name="Imagen 6">
            <a:extLst>
              <a:ext uri="{FF2B5EF4-FFF2-40B4-BE49-F238E27FC236}">
                <a16:creationId xmlns:a16="http://schemas.microsoft.com/office/drawing/2014/main" id="{E7B7DDB9-6650-45F9-970B-26178C5DC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2420938"/>
            <a:ext cx="3941762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0D582A10-2F58-4C10-85F1-A163D1287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930" y="308209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C" altLang="es-ES" sz="6000" b="1" dirty="0">
                <a:solidFill>
                  <a:schemeClr val="tx2"/>
                </a:solidFill>
                <a:latin typeface="Viner Hand ITC" panose="03070502030502020203" pitchFamily="66" charset="0"/>
              </a:rPr>
              <a:t>Tema 2</a:t>
            </a:r>
            <a:endParaRPr lang="es-ES" altLang="es-ES" sz="6000" b="1" dirty="0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11269" name="WordArt 5">
            <a:extLst>
              <a:ext uri="{FF2B5EF4-FFF2-40B4-BE49-F238E27FC236}">
                <a16:creationId xmlns:a16="http://schemas.microsoft.com/office/drawing/2014/main" id="{0BAEC602-EE34-4613-948E-20126A2D0E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922" y="1222609"/>
            <a:ext cx="7200155" cy="91440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Los protagonistas de Éxodo</a:t>
            </a:r>
          </a:p>
        </p:txBody>
      </p:sp>
      <p:sp>
        <p:nvSpPr>
          <p:cNvPr id="9220" name="Rectángulo 2">
            <a:extLst>
              <a:ext uri="{FF2B5EF4-FFF2-40B4-BE49-F238E27FC236}">
                <a16:creationId xmlns:a16="http://schemas.microsoft.com/office/drawing/2014/main" id="{11AA62FC-704C-4EF4-B661-BE9E3AE4F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2285" y="2410981"/>
            <a:ext cx="7200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dirty="0"/>
              <a:t>Los presentamos en el orden en que aparecen</a:t>
            </a:r>
          </a:p>
        </p:txBody>
      </p:sp>
      <p:pic>
        <p:nvPicPr>
          <p:cNvPr id="9221" name="Imagen 6">
            <a:extLst>
              <a:ext uri="{FF2B5EF4-FFF2-40B4-BE49-F238E27FC236}">
                <a16:creationId xmlns:a16="http://schemas.microsoft.com/office/drawing/2014/main" id="{38CC2649-6CFB-4872-B356-12B7D489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42" y="4221088"/>
            <a:ext cx="1639888" cy="220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n 8">
            <a:extLst>
              <a:ext uri="{FF2B5EF4-FFF2-40B4-BE49-F238E27FC236}">
                <a16:creationId xmlns:a16="http://schemas.microsoft.com/office/drawing/2014/main" id="{31C86396-52B3-4295-8C44-3BF46095D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30" y="4221088"/>
            <a:ext cx="1404937" cy="209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n 10">
            <a:extLst>
              <a:ext uri="{FF2B5EF4-FFF2-40B4-BE49-F238E27FC236}">
                <a16:creationId xmlns:a16="http://schemas.microsoft.com/office/drawing/2014/main" id="{34AF1372-78B4-427E-BF1F-08830803D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91" y="4221088"/>
            <a:ext cx="1639888" cy="220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Imagen 12">
            <a:extLst>
              <a:ext uri="{FF2B5EF4-FFF2-40B4-BE49-F238E27FC236}">
                <a16:creationId xmlns:a16="http://schemas.microsoft.com/office/drawing/2014/main" id="{DD880558-A8D4-439D-AE22-D2F5B9EA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03" y="4221089"/>
            <a:ext cx="1404937" cy="220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C1C8E71-EE37-4ED6-A96F-D01A04EC1818}"/>
              </a:ext>
            </a:extLst>
          </p:cNvPr>
          <p:cNvSpPr txBox="1"/>
          <p:nvPr/>
        </p:nvSpPr>
        <p:spPr>
          <a:xfrm>
            <a:off x="1093978" y="3665962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Pueblo</a:t>
            </a:r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9E5BA51-B3B9-4323-B0F2-EFF3274C0692}"/>
              </a:ext>
            </a:extLst>
          </p:cNvPr>
          <p:cNvSpPr txBox="1"/>
          <p:nvPr/>
        </p:nvSpPr>
        <p:spPr>
          <a:xfrm>
            <a:off x="3001573" y="3665961"/>
            <a:ext cx="1098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Faraón</a:t>
            </a:r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B3D8A3C-E7F2-4F72-BDBE-09E77D9EE2FC}"/>
              </a:ext>
            </a:extLst>
          </p:cNvPr>
          <p:cNvSpPr txBox="1"/>
          <p:nvPr/>
        </p:nvSpPr>
        <p:spPr>
          <a:xfrm>
            <a:off x="7396659" y="3665960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Dios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4C54AA-DF04-47D5-A0E4-2EA0511E1B81}"/>
              </a:ext>
            </a:extLst>
          </p:cNvPr>
          <p:cNvSpPr txBox="1"/>
          <p:nvPr/>
        </p:nvSpPr>
        <p:spPr>
          <a:xfrm>
            <a:off x="5126947" y="3665960"/>
            <a:ext cx="109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Moisés</a:t>
            </a:r>
            <a:endParaRPr lang="es-EC" dirty="0"/>
          </a:p>
        </p:txBody>
      </p:sp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WordArt 6">
            <a:extLst>
              <a:ext uri="{FF2B5EF4-FFF2-40B4-BE49-F238E27FC236}">
                <a16:creationId xmlns:a16="http://schemas.microsoft.com/office/drawing/2014/main" id="{DA6011C8-1313-486E-8AF4-C608F45A2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04" y="188640"/>
            <a:ext cx="8424936" cy="129614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El Pueblo: </a:t>
            </a:r>
          </a:p>
          <a:p>
            <a:pPr algn="ctr" eaLnBrk="1" hangingPunct="1">
              <a:defRPr/>
            </a:pPr>
            <a:r>
              <a:rPr lang="es-ES" sz="3600" kern="10" dirty="0"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empus Sans ITC" panose="04020404030D07020202" pitchFamily="82" charset="0"/>
              </a:rPr>
              <a:t>Da dos pasos adelante y uno para atrás</a:t>
            </a:r>
          </a:p>
        </p:txBody>
      </p:sp>
      <p:sp>
        <p:nvSpPr>
          <p:cNvPr id="10243" name="Rectangle 9">
            <a:extLst>
              <a:ext uri="{FF2B5EF4-FFF2-40B4-BE49-F238E27FC236}">
                <a16:creationId xmlns:a16="http://schemas.microsoft.com/office/drawing/2014/main" id="{23AD9F80-DBAE-48FC-AD64-A5C9DB585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2003425"/>
            <a:ext cx="44640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1800" b="1"/>
              <a:t>Se desvela la realidad de un grupo de personas que sufre la explotación.</a:t>
            </a:r>
          </a:p>
        </p:txBody>
      </p:sp>
      <p:pic>
        <p:nvPicPr>
          <p:cNvPr id="10244" name="Imagen 2">
            <a:extLst>
              <a:ext uri="{FF2B5EF4-FFF2-40B4-BE49-F238E27FC236}">
                <a16:creationId xmlns:a16="http://schemas.microsoft.com/office/drawing/2014/main" id="{C7EDED93-D745-4D86-9E88-DA3AC447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03425"/>
            <a:ext cx="2808288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n 4">
            <a:extLst>
              <a:ext uri="{FF2B5EF4-FFF2-40B4-BE49-F238E27FC236}">
                <a16:creationId xmlns:a16="http://schemas.microsoft.com/office/drawing/2014/main" id="{76EB709D-C057-4B69-A837-348E2D5A1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3132138"/>
            <a:ext cx="14160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Imagen 8">
            <a:extLst>
              <a:ext uri="{FF2B5EF4-FFF2-40B4-BE49-F238E27FC236}">
                <a16:creationId xmlns:a16="http://schemas.microsoft.com/office/drawing/2014/main" id="{697BE04F-F704-4FD4-91CC-075CF3F14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3106738"/>
            <a:ext cx="14160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Imagen 10">
            <a:extLst>
              <a:ext uri="{FF2B5EF4-FFF2-40B4-BE49-F238E27FC236}">
                <a16:creationId xmlns:a16="http://schemas.microsoft.com/office/drawing/2014/main" id="{E7330A9F-4B48-4524-B2EE-7562C59C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167313"/>
            <a:ext cx="141446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Imagen 12">
            <a:extLst>
              <a:ext uri="{FF2B5EF4-FFF2-40B4-BE49-F238E27FC236}">
                <a16:creationId xmlns:a16="http://schemas.microsoft.com/office/drawing/2014/main" id="{5DAE21BC-8E45-4DA8-BEE6-2EFF872E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5167313"/>
            <a:ext cx="1417637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2615</Words>
  <Application>Microsoft Office PowerPoint</Application>
  <PresentationFormat>Presentación en pantalla (4:3)</PresentationFormat>
  <Paragraphs>437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8" baseType="lpstr">
      <vt:lpstr>Arial</vt:lpstr>
      <vt:lpstr>Arial Black</vt:lpstr>
      <vt:lpstr>High Tower Text</vt:lpstr>
      <vt:lpstr>Tahoma</vt:lpstr>
      <vt:lpstr>Tempus Sans ITC</vt:lpstr>
      <vt:lpstr>Times New Roman</vt:lpstr>
      <vt:lpstr>Viner Hand ITC</vt:lpstr>
      <vt:lpstr>Wingdings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ALBO</dc:creator>
  <cp:lastModifiedBy>INFO</cp:lastModifiedBy>
  <cp:revision>105</cp:revision>
  <dcterms:created xsi:type="dcterms:W3CDTF">2007-07-15T17:01:26Z</dcterms:created>
  <dcterms:modified xsi:type="dcterms:W3CDTF">2022-06-17T21:28:24Z</dcterms:modified>
</cp:coreProperties>
</file>