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300" r:id="rId5"/>
    <p:sldId id="299" r:id="rId6"/>
    <p:sldId id="301" r:id="rId7"/>
    <p:sldId id="302" r:id="rId8"/>
    <p:sldId id="303" r:id="rId9"/>
    <p:sldId id="304" r:id="rId10"/>
    <p:sldId id="273" r:id="rId11"/>
    <p:sldId id="274" r:id="rId12"/>
    <p:sldId id="306" r:id="rId13"/>
    <p:sldId id="305" r:id="rId14"/>
    <p:sldId id="275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9" r:id="rId25"/>
    <p:sldId id="317" r:id="rId26"/>
    <p:sldId id="316" r:id="rId27"/>
    <p:sldId id="292" r:id="rId28"/>
    <p:sldId id="320" r:id="rId29"/>
    <p:sldId id="321" r:id="rId30"/>
    <p:sldId id="295" r:id="rId31"/>
    <p:sldId id="293" r:id="rId32"/>
    <p:sldId id="294" r:id="rId33"/>
    <p:sldId id="296" r:id="rId34"/>
    <p:sldId id="297" r:id="rId35"/>
    <p:sldId id="298" r:id="rId36"/>
    <p:sldId id="291" r:id="rId37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  <a:srgbClr val="0066FF"/>
    <a:srgbClr val="F1FF9F"/>
    <a:srgbClr val="FF0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2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3FB358-B89D-484E-B5EF-0AA756BB664E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7C1385B-0D76-4F66-96E7-3A3E92AC198E}">
      <dgm:prSet phldrT="[Texto]"/>
      <dgm:spPr/>
      <dgm:t>
        <a:bodyPr/>
        <a:lstStyle/>
        <a:p>
          <a:r>
            <a:rPr lang="es-EC" dirty="0"/>
            <a:t>1º</a:t>
          </a:r>
        </a:p>
      </dgm:t>
    </dgm:pt>
    <dgm:pt modelId="{0ACFDC61-ED09-4162-B935-A50E7EDA58B7}" type="parTrans" cxnId="{8607DF4D-3FAF-419E-94A0-8725119339B4}">
      <dgm:prSet/>
      <dgm:spPr/>
      <dgm:t>
        <a:bodyPr/>
        <a:lstStyle/>
        <a:p>
          <a:endParaRPr lang="es-EC"/>
        </a:p>
      </dgm:t>
    </dgm:pt>
    <dgm:pt modelId="{41FBDF70-007A-43CA-89E1-9A69CA36B7C0}" type="sibTrans" cxnId="{8607DF4D-3FAF-419E-94A0-8725119339B4}">
      <dgm:prSet/>
      <dgm:spPr/>
      <dgm:t>
        <a:bodyPr/>
        <a:lstStyle/>
        <a:p>
          <a:endParaRPr lang="es-EC"/>
        </a:p>
      </dgm:t>
    </dgm:pt>
    <dgm:pt modelId="{BA5597CD-1AC4-46D5-90E3-46494250411F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ctr">
            <a:buFontTx/>
            <a:buNone/>
          </a:pPr>
          <a:r>
            <a:rPr lang="es-MX" sz="18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515</a:t>
          </a:r>
          <a:endParaRPr lang="es-EC" sz="1800" b="1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9E7D2F5-6DAB-40E1-A5CC-804CCA21750D}" type="parTrans" cxnId="{2A054F7D-337B-41FC-B1B7-3E8272A7C502}">
      <dgm:prSet/>
      <dgm:spPr/>
      <dgm:t>
        <a:bodyPr/>
        <a:lstStyle/>
        <a:p>
          <a:endParaRPr lang="es-EC"/>
        </a:p>
      </dgm:t>
    </dgm:pt>
    <dgm:pt modelId="{E8497EA5-D06E-4BDD-8226-96D455EE9DD5}" type="sibTrans" cxnId="{2A054F7D-337B-41FC-B1B7-3E8272A7C502}">
      <dgm:prSet/>
      <dgm:spPr/>
      <dgm:t>
        <a:bodyPr/>
        <a:lstStyle/>
        <a:p>
          <a:endParaRPr lang="es-EC"/>
        </a:p>
      </dgm:t>
    </dgm:pt>
    <dgm:pt modelId="{A9DCB355-3EDE-4181-9918-3EF49D1A733B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>
            <a:buFontTx/>
            <a:buNone/>
          </a:pPr>
          <a:r>
            <a:rPr lang="es-ES" sz="1800" b="1" dirty="0" err="1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Esd</a:t>
          </a:r>
          <a:r>
            <a:rPr lang="es-ES" sz="18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 3, 1-13</a:t>
          </a:r>
          <a:endParaRPr lang="es-EC" sz="1800" b="1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D4710A1-819D-43D9-A65A-DCBC2CC9C7E3}" type="parTrans" cxnId="{881EE354-9AB9-45D8-85FC-BCEF073F47B8}">
      <dgm:prSet/>
      <dgm:spPr/>
      <dgm:t>
        <a:bodyPr/>
        <a:lstStyle/>
        <a:p>
          <a:endParaRPr lang="es-EC"/>
        </a:p>
      </dgm:t>
    </dgm:pt>
    <dgm:pt modelId="{BAB54050-7473-40F6-8740-2234D4BE1BD1}" type="sibTrans" cxnId="{881EE354-9AB9-45D8-85FC-BCEF073F47B8}">
      <dgm:prSet/>
      <dgm:spPr/>
      <dgm:t>
        <a:bodyPr/>
        <a:lstStyle/>
        <a:p>
          <a:endParaRPr lang="es-EC"/>
        </a:p>
      </dgm:t>
    </dgm:pt>
    <dgm:pt modelId="{FAFE1738-AEB5-48FB-BBCB-DD0DFA8A3B1E}">
      <dgm:prSet phldrT="[Texto]"/>
      <dgm:spPr/>
      <dgm:t>
        <a:bodyPr/>
        <a:lstStyle/>
        <a:p>
          <a:r>
            <a:rPr lang="es-EC" dirty="0"/>
            <a:t>2º</a:t>
          </a:r>
        </a:p>
      </dgm:t>
    </dgm:pt>
    <dgm:pt modelId="{BB8B2CC1-B82D-4075-AF6E-E2C3A988FBF8}" type="parTrans" cxnId="{4ED1AC03-DA95-42C8-AFD3-700D89F301FF}">
      <dgm:prSet/>
      <dgm:spPr/>
      <dgm:t>
        <a:bodyPr/>
        <a:lstStyle/>
        <a:p>
          <a:endParaRPr lang="es-EC"/>
        </a:p>
      </dgm:t>
    </dgm:pt>
    <dgm:pt modelId="{FE61FE61-F16F-49B9-814D-0C90B8B53313}" type="sibTrans" cxnId="{4ED1AC03-DA95-42C8-AFD3-700D89F301FF}">
      <dgm:prSet/>
      <dgm:spPr/>
      <dgm:t>
        <a:bodyPr/>
        <a:lstStyle/>
        <a:p>
          <a:endParaRPr lang="es-EC"/>
        </a:p>
      </dgm:t>
    </dgm:pt>
    <dgm:pt modelId="{0BFE7BD4-8562-4A6E-9280-912EE363FBF4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ctr">
            <a:buFontTx/>
            <a:buNone/>
          </a:pPr>
          <a:r>
            <a:rPr lang="es-MX" sz="18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458</a:t>
          </a:r>
          <a:endParaRPr lang="es-EC" sz="1800" b="1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7AA1B77-9C8C-4B4E-AAEE-BDD02F247E5B}" type="parTrans" cxnId="{B5838394-07C0-4677-B326-4AAEC37ADB45}">
      <dgm:prSet/>
      <dgm:spPr/>
      <dgm:t>
        <a:bodyPr/>
        <a:lstStyle/>
        <a:p>
          <a:endParaRPr lang="es-EC"/>
        </a:p>
      </dgm:t>
    </dgm:pt>
    <dgm:pt modelId="{BDC51241-5A69-4448-BAC8-048CCC980FF9}" type="sibTrans" cxnId="{B5838394-07C0-4677-B326-4AAEC37ADB45}">
      <dgm:prSet/>
      <dgm:spPr/>
      <dgm:t>
        <a:bodyPr/>
        <a:lstStyle/>
        <a:p>
          <a:endParaRPr lang="es-EC"/>
        </a:p>
      </dgm:t>
    </dgm:pt>
    <dgm:pt modelId="{E3605BB4-E660-4856-BCAC-405BDF0EAC71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ctr">
            <a:buFontTx/>
            <a:buNone/>
          </a:pPr>
          <a:r>
            <a:rPr lang="es-MX" sz="18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445</a:t>
          </a:r>
          <a:endParaRPr lang="es-EC" sz="1800" b="1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0EDDD8E-8A38-4EE7-8FCC-2306E4A8DF78}" type="parTrans" cxnId="{CE73B56D-95CF-4F14-863A-60D54F06C60E}">
      <dgm:prSet/>
      <dgm:spPr/>
      <dgm:t>
        <a:bodyPr/>
        <a:lstStyle/>
        <a:p>
          <a:endParaRPr lang="es-EC"/>
        </a:p>
      </dgm:t>
    </dgm:pt>
    <dgm:pt modelId="{F4C73145-25AE-4A2F-A52F-285887263464}" type="sibTrans" cxnId="{CE73B56D-95CF-4F14-863A-60D54F06C60E}">
      <dgm:prSet/>
      <dgm:spPr/>
      <dgm:t>
        <a:bodyPr/>
        <a:lstStyle/>
        <a:p>
          <a:endParaRPr lang="es-EC"/>
        </a:p>
      </dgm:t>
    </dgm:pt>
    <dgm:pt modelId="{D67C943A-9D6F-4136-AAC9-F252F72BAD75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ctr">
            <a:buFontTx/>
            <a:buNone/>
          </a:pPr>
          <a:r>
            <a:rPr lang="es-MX" sz="18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TEMPLO	</a:t>
          </a:r>
          <a:endParaRPr lang="es-EC" sz="1800" b="1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DC43528-8FEE-4909-B665-C8FF86399D18}" type="parTrans" cxnId="{EA1F9B15-953C-43C8-974C-39EA205D707D}">
      <dgm:prSet/>
      <dgm:spPr/>
      <dgm:t>
        <a:bodyPr/>
        <a:lstStyle/>
        <a:p>
          <a:endParaRPr lang="es-EC"/>
        </a:p>
      </dgm:t>
    </dgm:pt>
    <dgm:pt modelId="{C5070DF4-3D57-4B83-9AAC-C50F1AB54A09}" type="sibTrans" cxnId="{EA1F9B15-953C-43C8-974C-39EA205D707D}">
      <dgm:prSet/>
      <dgm:spPr/>
      <dgm:t>
        <a:bodyPr/>
        <a:lstStyle/>
        <a:p>
          <a:endParaRPr lang="es-EC"/>
        </a:p>
      </dgm:t>
    </dgm:pt>
    <dgm:pt modelId="{0D2D0218-FC8B-4964-AF8F-779A102893DB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>
            <a:buFontTx/>
            <a:buNone/>
          </a:pPr>
          <a:r>
            <a:rPr lang="es-ES" sz="18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Ag 1, 3-15</a:t>
          </a:r>
        </a:p>
      </dgm:t>
    </dgm:pt>
    <dgm:pt modelId="{5711B145-D43D-4953-96B2-E9D956450894}" type="parTrans" cxnId="{3A4FF68F-D81E-4A50-BE90-A08C9D83E8B7}">
      <dgm:prSet/>
      <dgm:spPr/>
      <dgm:t>
        <a:bodyPr/>
        <a:lstStyle/>
        <a:p>
          <a:endParaRPr lang="es-EC"/>
        </a:p>
      </dgm:t>
    </dgm:pt>
    <dgm:pt modelId="{BD5B45C4-A711-4CF2-9061-0F197677B46D}" type="sibTrans" cxnId="{3A4FF68F-D81E-4A50-BE90-A08C9D83E8B7}">
      <dgm:prSet/>
      <dgm:spPr/>
      <dgm:t>
        <a:bodyPr/>
        <a:lstStyle/>
        <a:p>
          <a:endParaRPr lang="es-EC"/>
        </a:p>
      </dgm:t>
    </dgm:pt>
    <dgm:pt modelId="{72CAA831-3871-43EF-91CC-A200ED11FE16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>
            <a:buFontTx/>
            <a:buNone/>
          </a:pPr>
          <a:r>
            <a:rPr lang="es-ES" sz="18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ZOROBABEL</a:t>
          </a:r>
        </a:p>
      </dgm:t>
    </dgm:pt>
    <dgm:pt modelId="{F8121B64-7EE4-4BE2-BE3A-BCF1B57AED76}" type="parTrans" cxnId="{0CB80AD0-9461-4594-B929-29164802FD81}">
      <dgm:prSet/>
      <dgm:spPr/>
      <dgm:t>
        <a:bodyPr/>
        <a:lstStyle/>
        <a:p>
          <a:endParaRPr lang="es-EC"/>
        </a:p>
      </dgm:t>
    </dgm:pt>
    <dgm:pt modelId="{ED460F67-851D-480C-99C6-84DF30D23F61}" type="sibTrans" cxnId="{0CB80AD0-9461-4594-B929-29164802FD81}">
      <dgm:prSet/>
      <dgm:spPr/>
      <dgm:t>
        <a:bodyPr/>
        <a:lstStyle/>
        <a:p>
          <a:endParaRPr lang="es-EC"/>
        </a:p>
      </dgm:t>
    </dgm:pt>
    <dgm:pt modelId="{64319FC4-AEF5-4637-B46B-E3C600C902B7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>
            <a:buFontTx/>
            <a:buNone/>
          </a:pPr>
          <a:r>
            <a:rPr lang="es-ES" sz="18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JOSUÉ</a:t>
          </a:r>
        </a:p>
      </dgm:t>
    </dgm:pt>
    <dgm:pt modelId="{2CFB7C79-8C84-4172-8B13-A27D3A878C0E}" type="parTrans" cxnId="{1CC0D823-6A2A-4D14-B95F-7B82DB807915}">
      <dgm:prSet/>
      <dgm:spPr/>
      <dgm:t>
        <a:bodyPr/>
        <a:lstStyle/>
        <a:p>
          <a:endParaRPr lang="es-EC"/>
        </a:p>
      </dgm:t>
    </dgm:pt>
    <dgm:pt modelId="{9E53FA53-9BD0-41B1-8FE3-05C33C721AA8}" type="sibTrans" cxnId="{1CC0D823-6A2A-4D14-B95F-7B82DB807915}">
      <dgm:prSet/>
      <dgm:spPr/>
      <dgm:t>
        <a:bodyPr/>
        <a:lstStyle/>
        <a:p>
          <a:endParaRPr lang="es-EC"/>
        </a:p>
      </dgm:t>
    </dgm:pt>
    <dgm:pt modelId="{65040DE8-1A68-4BD1-B11D-8B41AB8EBB82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ctr">
            <a:buFontTx/>
            <a:buNone/>
          </a:pPr>
          <a:r>
            <a:rPr lang="es-MX" sz="18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LEY </a:t>
          </a:r>
          <a:endParaRPr lang="es-EC" sz="1800" b="1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014C272-731D-4A6F-BA6E-75F76A4B6CDB}" type="parTrans" cxnId="{AF9114CF-8AE0-4739-847D-5B1A91B3C154}">
      <dgm:prSet/>
      <dgm:spPr/>
      <dgm:t>
        <a:bodyPr/>
        <a:lstStyle/>
        <a:p>
          <a:endParaRPr lang="es-EC"/>
        </a:p>
      </dgm:t>
    </dgm:pt>
    <dgm:pt modelId="{7DCBDD56-FA33-4CEF-A374-D201BB1956F3}" type="sibTrans" cxnId="{AF9114CF-8AE0-4739-847D-5B1A91B3C154}">
      <dgm:prSet/>
      <dgm:spPr/>
      <dgm:t>
        <a:bodyPr/>
        <a:lstStyle/>
        <a:p>
          <a:endParaRPr lang="es-EC"/>
        </a:p>
      </dgm:t>
    </dgm:pt>
    <dgm:pt modelId="{C77505BB-DF62-48D8-995E-95AEF482959A}">
      <dgm:prSet phldrT="[Texto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>
            <a:buFontTx/>
            <a:buNone/>
          </a:pPr>
          <a:endParaRPr lang="es-EC" sz="1500" dirty="0"/>
        </a:p>
      </dgm:t>
    </dgm:pt>
    <dgm:pt modelId="{4089BBAE-1F01-4A69-A2DB-566A03046D84}" type="parTrans" cxnId="{118F915C-F84A-4D1E-9818-9D484A59E419}">
      <dgm:prSet/>
      <dgm:spPr/>
      <dgm:t>
        <a:bodyPr/>
        <a:lstStyle/>
        <a:p>
          <a:endParaRPr lang="es-EC"/>
        </a:p>
      </dgm:t>
    </dgm:pt>
    <dgm:pt modelId="{7FB4D953-0F09-4764-9195-A814FC582CD6}" type="sibTrans" cxnId="{118F915C-F84A-4D1E-9818-9D484A59E419}">
      <dgm:prSet/>
      <dgm:spPr/>
      <dgm:t>
        <a:bodyPr/>
        <a:lstStyle/>
        <a:p>
          <a:endParaRPr lang="es-EC"/>
        </a:p>
      </dgm:t>
    </dgm:pt>
    <dgm:pt modelId="{4BE1052B-F12A-420C-A715-BB8A6AF99842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>
            <a:buFontTx/>
            <a:buNone/>
          </a:pPr>
          <a:r>
            <a:rPr lang="es-ES" sz="1800" b="1" dirty="0" err="1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Esd</a:t>
          </a:r>
          <a:r>
            <a:rPr lang="es-ES" sz="18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 9,1-10</a:t>
          </a:r>
          <a:endParaRPr lang="es-EC" sz="1800" b="1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2E7A834-6E96-4996-90D9-89C3E10B8733}" type="parTrans" cxnId="{0F3C23D5-6A54-45B2-BAF0-D125078E7B1E}">
      <dgm:prSet/>
      <dgm:spPr/>
      <dgm:t>
        <a:bodyPr/>
        <a:lstStyle/>
        <a:p>
          <a:endParaRPr lang="es-EC"/>
        </a:p>
      </dgm:t>
    </dgm:pt>
    <dgm:pt modelId="{8C02324A-D28E-41B6-87C4-103F7E2DBA43}" type="sibTrans" cxnId="{0F3C23D5-6A54-45B2-BAF0-D125078E7B1E}">
      <dgm:prSet/>
      <dgm:spPr/>
      <dgm:t>
        <a:bodyPr/>
        <a:lstStyle/>
        <a:p>
          <a:endParaRPr lang="es-EC"/>
        </a:p>
      </dgm:t>
    </dgm:pt>
    <dgm:pt modelId="{1822F9B1-C360-4612-AFB6-7D3C640B6B51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>
            <a:buFontTx/>
            <a:buNone/>
          </a:pPr>
          <a:r>
            <a:rPr lang="es-ES" sz="1800" b="1" dirty="0" err="1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Esd</a:t>
          </a:r>
          <a:r>
            <a:rPr lang="es-ES" sz="18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 10, 2-11</a:t>
          </a:r>
        </a:p>
      </dgm:t>
    </dgm:pt>
    <dgm:pt modelId="{A0F1813C-B7E0-479A-AA08-137E6186B3D1}" type="parTrans" cxnId="{1AAFA35D-4EA8-41CD-B929-C064D966A440}">
      <dgm:prSet/>
      <dgm:spPr/>
      <dgm:t>
        <a:bodyPr/>
        <a:lstStyle/>
        <a:p>
          <a:endParaRPr lang="es-EC"/>
        </a:p>
      </dgm:t>
    </dgm:pt>
    <dgm:pt modelId="{68AEAF5E-DD9A-4AB3-9359-6138B49F36B7}" type="sibTrans" cxnId="{1AAFA35D-4EA8-41CD-B929-C064D966A440}">
      <dgm:prSet/>
      <dgm:spPr/>
      <dgm:t>
        <a:bodyPr/>
        <a:lstStyle/>
        <a:p>
          <a:endParaRPr lang="es-EC"/>
        </a:p>
      </dgm:t>
    </dgm:pt>
    <dgm:pt modelId="{01BF6C8D-5FB2-4810-A7D3-F249C4A2FE95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>
            <a:buFontTx/>
            <a:buNone/>
          </a:pPr>
          <a:endParaRPr lang="es-ES" sz="1800" b="1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  <a:sym typeface="+mn-lt"/>
          </a:endParaRPr>
        </a:p>
      </dgm:t>
    </dgm:pt>
    <dgm:pt modelId="{F830D9A5-3AAC-4087-B109-9C98A9C91091}" type="parTrans" cxnId="{39E36777-D368-4B97-99CA-A865F56C8A1E}">
      <dgm:prSet/>
      <dgm:spPr/>
      <dgm:t>
        <a:bodyPr/>
        <a:lstStyle/>
        <a:p>
          <a:endParaRPr lang="es-EC"/>
        </a:p>
      </dgm:t>
    </dgm:pt>
    <dgm:pt modelId="{ED92886F-18A1-417F-B507-3B1E6E97874C}" type="sibTrans" cxnId="{39E36777-D368-4B97-99CA-A865F56C8A1E}">
      <dgm:prSet/>
      <dgm:spPr/>
      <dgm:t>
        <a:bodyPr/>
        <a:lstStyle/>
        <a:p>
          <a:endParaRPr lang="es-EC"/>
        </a:p>
      </dgm:t>
    </dgm:pt>
    <dgm:pt modelId="{C49FA278-FD21-46F6-A61D-91217092A192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ctr">
            <a:buFontTx/>
            <a:buNone/>
          </a:pPr>
          <a:r>
            <a:rPr lang="es-ES" sz="18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ESDRÁS</a:t>
          </a:r>
        </a:p>
      </dgm:t>
    </dgm:pt>
    <dgm:pt modelId="{2200A7C5-A834-4207-ACDB-E199AC641679}" type="parTrans" cxnId="{B1C4F9D6-0445-4557-974A-EE832FF1B65C}">
      <dgm:prSet/>
      <dgm:spPr/>
      <dgm:t>
        <a:bodyPr/>
        <a:lstStyle/>
        <a:p>
          <a:endParaRPr lang="es-EC"/>
        </a:p>
      </dgm:t>
    </dgm:pt>
    <dgm:pt modelId="{8B49133F-6CAE-41D1-A944-F5AF86555E9C}" type="sibTrans" cxnId="{B1C4F9D6-0445-4557-974A-EE832FF1B65C}">
      <dgm:prSet/>
      <dgm:spPr/>
      <dgm:t>
        <a:bodyPr/>
        <a:lstStyle/>
        <a:p>
          <a:endParaRPr lang="es-EC"/>
        </a:p>
      </dgm:t>
    </dgm:pt>
    <dgm:pt modelId="{9BF59EA4-83A5-4504-9A0C-85F1CBCDCDDA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ctr">
            <a:buFontTx/>
            <a:buNone/>
          </a:pPr>
          <a:r>
            <a:rPr lang="es-ES" sz="18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MURALLAS</a:t>
          </a:r>
          <a:endParaRPr lang="es-EC" sz="1800" b="1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A26F783-9492-49AB-ACC3-E57CEBC76380}" type="parTrans" cxnId="{1150BF77-226A-4B6D-882A-5DCF8138E0E9}">
      <dgm:prSet/>
      <dgm:spPr/>
      <dgm:t>
        <a:bodyPr/>
        <a:lstStyle/>
        <a:p>
          <a:endParaRPr lang="es-EC"/>
        </a:p>
      </dgm:t>
    </dgm:pt>
    <dgm:pt modelId="{0B07D191-22A3-4D24-8069-9ECC7A5AE127}" type="sibTrans" cxnId="{1150BF77-226A-4B6D-882A-5DCF8138E0E9}">
      <dgm:prSet/>
      <dgm:spPr/>
      <dgm:t>
        <a:bodyPr/>
        <a:lstStyle/>
        <a:p>
          <a:endParaRPr lang="es-EC"/>
        </a:p>
      </dgm:t>
    </dgm:pt>
    <dgm:pt modelId="{ABF9C2F8-B78F-4E4D-8F69-BFBBE0DBB8E6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>
            <a:buFontTx/>
            <a:buNone/>
          </a:pPr>
          <a:r>
            <a:rPr lang="es-ES" sz="1800" b="1" dirty="0" err="1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Neh</a:t>
          </a:r>
          <a:r>
            <a:rPr lang="es-ES" sz="18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 5, 1-19</a:t>
          </a:r>
        </a:p>
      </dgm:t>
    </dgm:pt>
    <dgm:pt modelId="{429EC538-AF64-4606-A518-3BA9484BEF21}" type="parTrans" cxnId="{212503A3-E1F0-4AB5-915D-60AD2F5F60E9}">
      <dgm:prSet/>
      <dgm:spPr/>
      <dgm:t>
        <a:bodyPr/>
        <a:lstStyle/>
        <a:p>
          <a:endParaRPr lang="es-EC"/>
        </a:p>
      </dgm:t>
    </dgm:pt>
    <dgm:pt modelId="{E2715A0E-A7B1-4E5F-B93F-09906C0EC214}" type="sibTrans" cxnId="{212503A3-E1F0-4AB5-915D-60AD2F5F60E9}">
      <dgm:prSet/>
      <dgm:spPr/>
      <dgm:t>
        <a:bodyPr/>
        <a:lstStyle/>
        <a:p>
          <a:endParaRPr lang="es-EC"/>
        </a:p>
      </dgm:t>
    </dgm:pt>
    <dgm:pt modelId="{A0B8BF8E-D8AB-43D3-BC31-6F6BAE18EA7E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>
            <a:buFontTx/>
            <a:buNone/>
          </a:pPr>
          <a:r>
            <a:rPr lang="es-ES" sz="1800" b="1" dirty="0" err="1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Neh</a:t>
          </a:r>
          <a:r>
            <a:rPr lang="es-ES" sz="18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 2, 17</a:t>
          </a:r>
        </a:p>
      </dgm:t>
    </dgm:pt>
    <dgm:pt modelId="{EFD30489-4F2D-4297-B162-0BCC18DA3298}" type="parTrans" cxnId="{BE6D8B28-83F0-431D-B8A1-C2F9AC804387}">
      <dgm:prSet/>
      <dgm:spPr/>
      <dgm:t>
        <a:bodyPr/>
        <a:lstStyle/>
        <a:p>
          <a:endParaRPr lang="es-EC"/>
        </a:p>
      </dgm:t>
    </dgm:pt>
    <dgm:pt modelId="{38AB2B4C-448E-4BB9-8082-625856BF0B34}" type="sibTrans" cxnId="{BE6D8B28-83F0-431D-B8A1-C2F9AC804387}">
      <dgm:prSet/>
      <dgm:spPr/>
      <dgm:t>
        <a:bodyPr/>
        <a:lstStyle/>
        <a:p>
          <a:endParaRPr lang="es-EC"/>
        </a:p>
      </dgm:t>
    </dgm:pt>
    <dgm:pt modelId="{BF4670B9-F97A-463D-A530-C1DF86300D96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>
            <a:buFontTx/>
            <a:buNone/>
          </a:pPr>
          <a:endParaRPr lang="es-ES" sz="1800" b="1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  <a:sym typeface="+mn-lt"/>
          </a:endParaRPr>
        </a:p>
      </dgm:t>
    </dgm:pt>
    <dgm:pt modelId="{DAA387D7-770E-4E8D-8020-B77131DDAFAE}" type="parTrans" cxnId="{19C735B7-30C0-4AD8-8AB5-73FD891F8DEB}">
      <dgm:prSet/>
      <dgm:spPr/>
      <dgm:t>
        <a:bodyPr/>
        <a:lstStyle/>
        <a:p>
          <a:endParaRPr lang="es-EC"/>
        </a:p>
      </dgm:t>
    </dgm:pt>
    <dgm:pt modelId="{144C4641-E0F7-4EE2-909D-81608790DE22}" type="sibTrans" cxnId="{19C735B7-30C0-4AD8-8AB5-73FD891F8DEB}">
      <dgm:prSet/>
      <dgm:spPr/>
      <dgm:t>
        <a:bodyPr/>
        <a:lstStyle/>
        <a:p>
          <a:endParaRPr lang="es-EC"/>
        </a:p>
      </dgm:t>
    </dgm:pt>
    <dgm:pt modelId="{21B2162F-4133-48D9-8428-CA5829A1A05C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ctr">
            <a:buFontTx/>
            <a:buNone/>
          </a:pPr>
          <a:r>
            <a:rPr lang="es-ES" sz="18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NEHEMÍAS</a:t>
          </a:r>
        </a:p>
      </dgm:t>
    </dgm:pt>
    <dgm:pt modelId="{492BF9F8-9CC9-48CB-975B-5D5A07622C5D}" type="parTrans" cxnId="{687034CF-369D-4912-A56D-59C95C437EDF}">
      <dgm:prSet/>
      <dgm:spPr/>
      <dgm:t>
        <a:bodyPr/>
        <a:lstStyle/>
        <a:p>
          <a:endParaRPr lang="es-EC"/>
        </a:p>
      </dgm:t>
    </dgm:pt>
    <dgm:pt modelId="{F648F89D-801F-47D9-9569-69FF81FA25CD}" type="sibTrans" cxnId="{687034CF-369D-4912-A56D-59C95C437EDF}">
      <dgm:prSet/>
      <dgm:spPr/>
      <dgm:t>
        <a:bodyPr/>
        <a:lstStyle/>
        <a:p>
          <a:endParaRPr lang="es-EC"/>
        </a:p>
      </dgm:t>
    </dgm:pt>
    <dgm:pt modelId="{4067F8F7-AF8A-42D5-814F-16AE7A40FDA6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>
            <a:buFontTx/>
            <a:buNone/>
          </a:pPr>
          <a:endParaRPr lang="es-EC" sz="1800" b="1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CAE07D6-75F6-4AFB-AA78-AD409112CC8D}" type="parTrans" cxnId="{58D76F7E-FF5B-4272-A607-6492655B3A8D}">
      <dgm:prSet/>
      <dgm:spPr/>
      <dgm:t>
        <a:bodyPr/>
        <a:lstStyle/>
        <a:p>
          <a:endParaRPr lang="es-EC"/>
        </a:p>
      </dgm:t>
    </dgm:pt>
    <dgm:pt modelId="{E408F0DC-D187-4C69-8879-66E63995F036}" type="sibTrans" cxnId="{58D76F7E-FF5B-4272-A607-6492655B3A8D}">
      <dgm:prSet/>
      <dgm:spPr/>
      <dgm:t>
        <a:bodyPr/>
        <a:lstStyle/>
        <a:p>
          <a:endParaRPr lang="es-EC"/>
        </a:p>
      </dgm:t>
    </dgm:pt>
    <dgm:pt modelId="{C25358F0-F670-4A66-ACF6-AE6CCD3C6B91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ctr">
            <a:buFontTx/>
            <a:buNone/>
          </a:pPr>
          <a:endParaRPr lang="es-EC" sz="1800" b="1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18C8E7F-BDA6-4C9A-B101-64249747BF76}" type="parTrans" cxnId="{15ED3E2F-7CB6-4C9B-B29E-6F96F61FC8B9}">
      <dgm:prSet/>
      <dgm:spPr/>
      <dgm:t>
        <a:bodyPr/>
        <a:lstStyle/>
        <a:p>
          <a:endParaRPr lang="es-EC"/>
        </a:p>
      </dgm:t>
    </dgm:pt>
    <dgm:pt modelId="{AAC8D989-0B45-4ACE-B4F1-13FDC033F7D0}" type="sibTrans" cxnId="{15ED3E2F-7CB6-4C9B-B29E-6F96F61FC8B9}">
      <dgm:prSet/>
      <dgm:spPr/>
      <dgm:t>
        <a:bodyPr/>
        <a:lstStyle/>
        <a:p>
          <a:endParaRPr lang="es-EC"/>
        </a:p>
      </dgm:t>
    </dgm:pt>
    <dgm:pt modelId="{AB717B60-39FB-41ED-8389-FAAF6E1E1953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ctr">
            <a:buFontTx/>
            <a:buNone/>
          </a:pPr>
          <a:endParaRPr lang="es-EC" sz="1800" b="1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20B6EFD-6AF7-4C35-A5E9-8F3BED5D23F4}" type="parTrans" cxnId="{E4EBC85C-EB31-44D5-AD33-A84B8B1763E5}">
      <dgm:prSet/>
      <dgm:spPr/>
      <dgm:t>
        <a:bodyPr/>
        <a:lstStyle/>
        <a:p>
          <a:endParaRPr lang="es-EC"/>
        </a:p>
      </dgm:t>
    </dgm:pt>
    <dgm:pt modelId="{08F6EFEF-0955-4EFC-9BB5-8481BD2A01BF}" type="sibTrans" cxnId="{E4EBC85C-EB31-44D5-AD33-A84B8B1763E5}">
      <dgm:prSet/>
      <dgm:spPr/>
      <dgm:t>
        <a:bodyPr/>
        <a:lstStyle/>
        <a:p>
          <a:endParaRPr lang="es-EC"/>
        </a:p>
      </dgm:t>
    </dgm:pt>
    <dgm:pt modelId="{DB2C5495-6FDF-4B1B-9BEA-5F0BDE233807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ctr">
            <a:buFontTx/>
            <a:buNone/>
          </a:pPr>
          <a:endParaRPr lang="es-EC" sz="1800" b="1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D2B1DD6-3528-4475-85BA-C50B844A270F}" type="parTrans" cxnId="{7A19262B-22BC-41BB-A104-AA66F10A50D1}">
      <dgm:prSet/>
      <dgm:spPr/>
      <dgm:t>
        <a:bodyPr/>
        <a:lstStyle/>
        <a:p>
          <a:endParaRPr lang="es-EC"/>
        </a:p>
      </dgm:t>
    </dgm:pt>
    <dgm:pt modelId="{53E7BC57-6486-4CA5-9E55-FE325172294F}" type="sibTrans" cxnId="{7A19262B-22BC-41BB-A104-AA66F10A50D1}">
      <dgm:prSet/>
      <dgm:spPr/>
      <dgm:t>
        <a:bodyPr/>
        <a:lstStyle/>
        <a:p>
          <a:endParaRPr lang="es-EC"/>
        </a:p>
      </dgm:t>
    </dgm:pt>
    <dgm:pt modelId="{FD734AB0-D032-43BA-A3F1-E0AD10829494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>
            <a:buFontTx/>
            <a:buNone/>
          </a:pPr>
          <a:endParaRPr lang="es-EC" sz="1800" b="1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CCFF9CE-7351-4468-A0E1-B02B0E9B83D6}" type="parTrans" cxnId="{5A28A21D-4F23-4305-A1C6-17671E2B38DD}">
      <dgm:prSet/>
      <dgm:spPr/>
      <dgm:t>
        <a:bodyPr/>
        <a:lstStyle/>
        <a:p>
          <a:endParaRPr lang="es-EC"/>
        </a:p>
      </dgm:t>
    </dgm:pt>
    <dgm:pt modelId="{D0BC419C-9A33-4F9D-8C05-AAF270DEE3AB}" type="sibTrans" cxnId="{5A28A21D-4F23-4305-A1C6-17671E2B38DD}">
      <dgm:prSet/>
      <dgm:spPr/>
      <dgm:t>
        <a:bodyPr/>
        <a:lstStyle/>
        <a:p>
          <a:endParaRPr lang="es-EC"/>
        </a:p>
      </dgm:t>
    </dgm:pt>
    <dgm:pt modelId="{89A8C184-CEC8-4DE4-9AF1-44A00E539809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>
            <a:buFontTx/>
            <a:buNone/>
          </a:pPr>
          <a:endParaRPr lang="es-ES" sz="1800" b="1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  <a:sym typeface="+mn-lt"/>
          </a:endParaRPr>
        </a:p>
      </dgm:t>
    </dgm:pt>
    <dgm:pt modelId="{434D3C9B-8DD0-4196-9422-1E3ED7738D79}" type="parTrans" cxnId="{9A85E3E1-F4C2-47D1-8026-384EDF3458F3}">
      <dgm:prSet/>
      <dgm:spPr/>
      <dgm:t>
        <a:bodyPr/>
        <a:lstStyle/>
        <a:p>
          <a:endParaRPr lang="es-EC"/>
        </a:p>
      </dgm:t>
    </dgm:pt>
    <dgm:pt modelId="{9E40323E-C7BC-4D5E-9B70-222176E0EE38}" type="sibTrans" cxnId="{9A85E3E1-F4C2-47D1-8026-384EDF3458F3}">
      <dgm:prSet/>
      <dgm:spPr/>
      <dgm:t>
        <a:bodyPr/>
        <a:lstStyle/>
        <a:p>
          <a:endParaRPr lang="es-EC"/>
        </a:p>
      </dgm:t>
    </dgm:pt>
    <dgm:pt modelId="{52996085-BECF-4F24-9921-35E398F7CF8F}">
      <dgm:prSet phldrT="[Texto]"/>
      <dgm:spPr/>
      <dgm:t>
        <a:bodyPr/>
        <a:lstStyle/>
        <a:p>
          <a:r>
            <a:rPr lang="es-EC" dirty="0"/>
            <a:t>3º</a:t>
          </a:r>
        </a:p>
      </dgm:t>
    </dgm:pt>
    <dgm:pt modelId="{7782A517-0949-4768-95EC-DFF0339CC783}" type="sibTrans" cxnId="{F73974D1-DC01-4668-90B4-9CE0123D1085}">
      <dgm:prSet/>
      <dgm:spPr/>
      <dgm:t>
        <a:bodyPr/>
        <a:lstStyle/>
        <a:p>
          <a:endParaRPr lang="es-EC"/>
        </a:p>
      </dgm:t>
    </dgm:pt>
    <dgm:pt modelId="{4074C21E-3383-4688-BD85-A534D852BAED}" type="parTrans" cxnId="{F73974D1-DC01-4668-90B4-9CE0123D1085}">
      <dgm:prSet/>
      <dgm:spPr/>
      <dgm:t>
        <a:bodyPr/>
        <a:lstStyle/>
        <a:p>
          <a:endParaRPr lang="es-EC"/>
        </a:p>
      </dgm:t>
    </dgm:pt>
    <dgm:pt modelId="{84CE6788-6A53-43DF-B755-D42A2E8F8E66}" type="pres">
      <dgm:prSet presAssocID="{3E3FB358-B89D-484E-B5EF-0AA756BB664E}" presName="linearFlow" presStyleCnt="0">
        <dgm:presLayoutVars>
          <dgm:dir/>
          <dgm:animLvl val="lvl"/>
          <dgm:resizeHandles/>
        </dgm:presLayoutVars>
      </dgm:prSet>
      <dgm:spPr/>
    </dgm:pt>
    <dgm:pt modelId="{E6373923-30C8-4F85-8544-4212315A20E6}" type="pres">
      <dgm:prSet presAssocID="{E7C1385B-0D76-4F66-96E7-3A3E92AC198E}" presName="compositeNode" presStyleCnt="0">
        <dgm:presLayoutVars>
          <dgm:bulletEnabled val="1"/>
        </dgm:presLayoutVars>
      </dgm:prSet>
      <dgm:spPr/>
    </dgm:pt>
    <dgm:pt modelId="{8FDC74B1-D5F2-442F-931F-EA246BA7B260}" type="pres">
      <dgm:prSet presAssocID="{E7C1385B-0D76-4F66-96E7-3A3E92AC198E}" presName="imag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20000" r="-20000"/>
          </a:stretch>
        </a:blipFill>
      </dgm:spPr>
    </dgm:pt>
    <dgm:pt modelId="{156D6BBB-7ED3-44D7-BF3E-8A5787DF876A}" type="pres">
      <dgm:prSet presAssocID="{E7C1385B-0D76-4F66-96E7-3A3E92AC198E}" presName="childNode" presStyleLbl="node1" presStyleIdx="0" presStyleCnt="3">
        <dgm:presLayoutVars>
          <dgm:bulletEnabled val="1"/>
        </dgm:presLayoutVars>
      </dgm:prSet>
      <dgm:spPr/>
    </dgm:pt>
    <dgm:pt modelId="{D19343EA-DB7C-4545-8C2A-D9B4E21026BC}" type="pres">
      <dgm:prSet presAssocID="{E7C1385B-0D76-4F66-96E7-3A3E92AC198E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9F127A84-BFD9-427C-8706-C46ACC166BC7}" type="pres">
      <dgm:prSet presAssocID="{41FBDF70-007A-43CA-89E1-9A69CA36B7C0}" presName="sibTrans" presStyleCnt="0"/>
      <dgm:spPr/>
    </dgm:pt>
    <dgm:pt modelId="{A99FECA6-4484-4DFA-9897-7DFCA2E37AA0}" type="pres">
      <dgm:prSet presAssocID="{FAFE1738-AEB5-48FB-BBCB-DD0DFA8A3B1E}" presName="compositeNode" presStyleCnt="0">
        <dgm:presLayoutVars>
          <dgm:bulletEnabled val="1"/>
        </dgm:presLayoutVars>
      </dgm:prSet>
      <dgm:spPr/>
    </dgm:pt>
    <dgm:pt modelId="{7D05B8F8-B917-4A25-AE01-780F4F824257}" type="pres">
      <dgm:prSet presAssocID="{FAFE1738-AEB5-48FB-BBCB-DD0DFA8A3B1E}" presName="imag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</dgm:spPr>
    </dgm:pt>
    <dgm:pt modelId="{C61D9076-9ECB-49E7-AC4D-F132FBAFC13F}" type="pres">
      <dgm:prSet presAssocID="{FAFE1738-AEB5-48FB-BBCB-DD0DFA8A3B1E}" presName="childNode" presStyleLbl="node1" presStyleIdx="1" presStyleCnt="3">
        <dgm:presLayoutVars>
          <dgm:bulletEnabled val="1"/>
        </dgm:presLayoutVars>
      </dgm:prSet>
      <dgm:spPr/>
    </dgm:pt>
    <dgm:pt modelId="{D51B8F53-3BE0-4C3E-B9AB-24CB4306B22F}" type="pres">
      <dgm:prSet presAssocID="{FAFE1738-AEB5-48FB-BBCB-DD0DFA8A3B1E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7C05ECE6-2C67-4482-BD54-21D888F41B2C}" type="pres">
      <dgm:prSet presAssocID="{FE61FE61-F16F-49B9-814D-0C90B8B53313}" presName="sibTrans" presStyleCnt="0"/>
      <dgm:spPr/>
    </dgm:pt>
    <dgm:pt modelId="{407FBA4A-74A6-4338-9DC6-694F2CDBB66D}" type="pres">
      <dgm:prSet presAssocID="{52996085-BECF-4F24-9921-35E398F7CF8F}" presName="compositeNode" presStyleCnt="0">
        <dgm:presLayoutVars>
          <dgm:bulletEnabled val="1"/>
        </dgm:presLayoutVars>
      </dgm:prSet>
      <dgm:spPr/>
    </dgm:pt>
    <dgm:pt modelId="{BA6300DA-80FF-44A5-8F09-831B44C0D9BB}" type="pres">
      <dgm:prSet presAssocID="{52996085-BECF-4F24-9921-35E398F7CF8F}" presName="imag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30000" r="-30000"/>
          </a:stretch>
        </a:blipFill>
      </dgm:spPr>
    </dgm:pt>
    <dgm:pt modelId="{74C292B1-0E7F-4164-AD91-75BC732F7698}" type="pres">
      <dgm:prSet presAssocID="{52996085-BECF-4F24-9921-35E398F7CF8F}" presName="childNode" presStyleLbl="node1" presStyleIdx="2" presStyleCnt="3">
        <dgm:presLayoutVars>
          <dgm:bulletEnabled val="1"/>
        </dgm:presLayoutVars>
      </dgm:prSet>
      <dgm:spPr/>
    </dgm:pt>
    <dgm:pt modelId="{6E64828B-EEB2-42BE-8F50-1D1EE8ABB4D0}" type="pres">
      <dgm:prSet presAssocID="{52996085-BECF-4F24-9921-35E398F7CF8F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4ED1AC03-DA95-42C8-AFD3-700D89F301FF}" srcId="{3E3FB358-B89D-484E-B5EF-0AA756BB664E}" destId="{FAFE1738-AEB5-48FB-BBCB-DD0DFA8A3B1E}" srcOrd="1" destOrd="0" parTransId="{BB8B2CC1-B82D-4075-AF6E-E2C3A988FBF8}" sibTransId="{FE61FE61-F16F-49B9-814D-0C90B8B53313}"/>
    <dgm:cxn modelId="{EF31DA0E-F26F-47BD-921C-EFA0456A7D9C}" type="presOf" srcId="{72CAA831-3871-43EF-91CC-A200ED11FE16}" destId="{156D6BBB-7ED3-44D7-BF3E-8A5787DF876A}" srcOrd="0" destOrd="6" presId="urn:microsoft.com/office/officeart/2005/8/layout/hList2"/>
    <dgm:cxn modelId="{4DF34E0F-8284-4B8E-9179-C479B888D898}" type="presOf" srcId="{E7C1385B-0D76-4F66-96E7-3A3E92AC198E}" destId="{D19343EA-DB7C-4545-8C2A-D9B4E21026BC}" srcOrd="0" destOrd="0" presId="urn:microsoft.com/office/officeart/2005/8/layout/hList2"/>
    <dgm:cxn modelId="{EA1F9B15-953C-43C8-974C-39EA205D707D}" srcId="{E7C1385B-0D76-4F66-96E7-3A3E92AC198E}" destId="{D67C943A-9D6F-4136-AAC9-F252F72BAD75}" srcOrd="2" destOrd="0" parTransId="{6DC43528-8FEE-4909-B665-C8FF86399D18}" sibTransId="{C5070DF4-3D57-4B83-9AAC-C50F1AB54A09}"/>
    <dgm:cxn modelId="{80933618-878B-4B43-9785-E3A3B2926A70}" type="presOf" srcId="{4BE1052B-F12A-420C-A715-BB8A6AF99842}" destId="{C61D9076-9ECB-49E7-AC4D-F132FBAFC13F}" srcOrd="0" destOrd="4" presId="urn:microsoft.com/office/officeart/2005/8/layout/hList2"/>
    <dgm:cxn modelId="{E428DF1C-DAD1-48D6-BCCD-31E50C55B4D8}" type="presOf" srcId="{DB2C5495-6FDF-4B1B-9BEA-5F0BDE233807}" destId="{156D6BBB-7ED3-44D7-BF3E-8A5787DF876A}" srcOrd="0" destOrd="1" presId="urn:microsoft.com/office/officeart/2005/8/layout/hList2"/>
    <dgm:cxn modelId="{5A28A21D-4F23-4305-A1C6-17671E2B38DD}" srcId="{FAFE1738-AEB5-48FB-BBCB-DD0DFA8A3B1E}" destId="{FD734AB0-D032-43BA-A3F1-E0AD10829494}" srcOrd="3" destOrd="0" parTransId="{FCCFF9CE-7351-4468-A0E1-B02B0E9B83D6}" sibTransId="{D0BC419C-9A33-4F9D-8C05-AAF270DEE3AB}"/>
    <dgm:cxn modelId="{1CC0D823-6A2A-4D14-B95F-7B82DB807915}" srcId="{E7C1385B-0D76-4F66-96E7-3A3E92AC198E}" destId="{64319FC4-AEF5-4637-B46B-E3C600C902B7}" srcOrd="7" destOrd="0" parTransId="{2CFB7C79-8C84-4172-8B13-A27D3A878C0E}" sibTransId="{9E53FA53-9BD0-41B1-8FE3-05C33C721AA8}"/>
    <dgm:cxn modelId="{C7442424-9210-4044-BA9C-6C15FFCF6C0E}" type="presOf" srcId="{C49FA278-FD21-46F6-A61D-91217092A192}" destId="{C61D9076-9ECB-49E7-AC4D-F132FBAFC13F}" srcOrd="0" destOrd="7" presId="urn:microsoft.com/office/officeart/2005/8/layout/hList2"/>
    <dgm:cxn modelId="{BE6D8B28-83F0-431D-B8A1-C2F9AC804387}" srcId="{52996085-BECF-4F24-9921-35E398F7CF8F}" destId="{A0B8BF8E-D8AB-43D3-BC31-6F6BAE18EA7E}" srcOrd="5" destOrd="0" parTransId="{EFD30489-4F2D-4297-B162-0BCC18DA3298}" sibTransId="{38AB2B4C-448E-4BB9-8082-625856BF0B34}"/>
    <dgm:cxn modelId="{2FE2B429-D90E-42DA-9C31-56EA9B91E1B0}" type="presOf" srcId="{A9DCB355-3EDE-4181-9918-3EF49D1A733B}" destId="{156D6BBB-7ED3-44D7-BF3E-8A5787DF876A}" srcOrd="0" destOrd="3" presId="urn:microsoft.com/office/officeart/2005/8/layout/hList2"/>
    <dgm:cxn modelId="{7A19262B-22BC-41BB-A104-AA66F10A50D1}" srcId="{E7C1385B-0D76-4F66-96E7-3A3E92AC198E}" destId="{DB2C5495-6FDF-4B1B-9BEA-5F0BDE233807}" srcOrd="1" destOrd="0" parTransId="{8D2B1DD6-3528-4475-85BA-C50B844A270F}" sibTransId="{53E7BC57-6486-4CA5-9E55-FE325172294F}"/>
    <dgm:cxn modelId="{15ED3E2F-7CB6-4C9B-B29E-6F96F61FC8B9}" srcId="{52996085-BECF-4F24-9921-35E398F7CF8F}" destId="{C25358F0-F670-4A66-ACF6-AE6CCD3C6B91}" srcOrd="1" destOrd="0" parTransId="{B18C8E7F-BDA6-4C9A-B101-64249747BF76}" sibTransId="{AAC8D989-0B45-4ACE-B4F1-13FDC033F7D0}"/>
    <dgm:cxn modelId="{5B6D0E30-24BB-4212-B7F5-90F51F1D0B54}" type="presOf" srcId="{9BF59EA4-83A5-4504-9A0C-85F1CBCDCDDA}" destId="{74C292B1-0E7F-4164-AD91-75BC732F7698}" srcOrd="0" destOrd="2" presId="urn:microsoft.com/office/officeart/2005/8/layout/hList2"/>
    <dgm:cxn modelId="{85492F31-531F-420F-80A9-4754D859E782}" type="presOf" srcId="{4067F8F7-AF8A-42D5-814F-16AE7A40FDA6}" destId="{74C292B1-0E7F-4164-AD91-75BC732F7698}" srcOrd="0" destOrd="3" presId="urn:microsoft.com/office/officeart/2005/8/layout/hList2"/>
    <dgm:cxn modelId="{533C4436-8FB8-42CA-8203-2F413DC406BC}" type="presOf" srcId="{0D2D0218-FC8B-4964-AF8F-779A102893DB}" destId="{156D6BBB-7ED3-44D7-BF3E-8A5787DF876A}" srcOrd="0" destOrd="4" presId="urn:microsoft.com/office/officeart/2005/8/layout/hList2"/>
    <dgm:cxn modelId="{118F915C-F84A-4D1E-9818-9D484A59E419}" srcId="{FAFE1738-AEB5-48FB-BBCB-DD0DFA8A3B1E}" destId="{C77505BB-DF62-48D8-995E-95AEF482959A}" srcOrd="8" destOrd="0" parTransId="{4089BBAE-1F01-4A69-A2DB-566A03046D84}" sibTransId="{7FB4D953-0F09-4764-9195-A814FC582CD6}"/>
    <dgm:cxn modelId="{E4EBC85C-EB31-44D5-AD33-A84B8B1763E5}" srcId="{FAFE1738-AEB5-48FB-BBCB-DD0DFA8A3B1E}" destId="{AB717B60-39FB-41ED-8389-FAAF6E1E1953}" srcOrd="1" destOrd="0" parTransId="{C20B6EFD-6AF7-4C35-A5E9-8F3BED5D23F4}" sibTransId="{08F6EFEF-0955-4EFC-9BB5-8481BD2A01BF}"/>
    <dgm:cxn modelId="{1AAFA35D-4EA8-41CD-B929-C064D966A440}" srcId="{FAFE1738-AEB5-48FB-BBCB-DD0DFA8A3B1E}" destId="{1822F9B1-C360-4612-AFB6-7D3C640B6B51}" srcOrd="5" destOrd="0" parTransId="{A0F1813C-B7E0-479A-AA08-137E6186B3D1}" sibTransId="{68AEAF5E-DD9A-4AB3-9359-6138B49F36B7}"/>
    <dgm:cxn modelId="{43DABF5F-735E-4471-BED7-4683B3602002}" type="presOf" srcId="{64319FC4-AEF5-4637-B46B-E3C600C902B7}" destId="{156D6BBB-7ED3-44D7-BF3E-8A5787DF876A}" srcOrd="0" destOrd="7" presId="urn:microsoft.com/office/officeart/2005/8/layout/hList2"/>
    <dgm:cxn modelId="{B5003261-9E86-406C-B327-AA685B4510AB}" type="presOf" srcId="{21B2162F-4133-48D9-8428-CA5829A1A05C}" destId="{74C292B1-0E7F-4164-AD91-75BC732F7698}" srcOrd="0" destOrd="7" presId="urn:microsoft.com/office/officeart/2005/8/layout/hList2"/>
    <dgm:cxn modelId="{CE73B56D-95CF-4F14-863A-60D54F06C60E}" srcId="{52996085-BECF-4F24-9921-35E398F7CF8F}" destId="{E3605BB4-E660-4856-BCAC-405BDF0EAC71}" srcOrd="0" destOrd="0" parTransId="{30EDDD8E-8A38-4EE7-8FCC-2306E4A8DF78}" sibTransId="{F4C73145-25AE-4A2F-A52F-285887263464}"/>
    <dgm:cxn modelId="{8607DF4D-3FAF-419E-94A0-8725119339B4}" srcId="{3E3FB358-B89D-484E-B5EF-0AA756BB664E}" destId="{E7C1385B-0D76-4F66-96E7-3A3E92AC198E}" srcOrd="0" destOrd="0" parTransId="{0ACFDC61-ED09-4162-B935-A50E7EDA58B7}" sibTransId="{41FBDF70-007A-43CA-89E1-9A69CA36B7C0}"/>
    <dgm:cxn modelId="{E4403671-6209-42CA-85EB-5FC4875225BC}" type="presOf" srcId="{A0B8BF8E-D8AB-43D3-BC31-6F6BAE18EA7E}" destId="{74C292B1-0E7F-4164-AD91-75BC732F7698}" srcOrd="0" destOrd="5" presId="urn:microsoft.com/office/officeart/2005/8/layout/hList2"/>
    <dgm:cxn modelId="{F4444571-B0B4-42C8-9A00-92FB1E4FB0DE}" type="presOf" srcId="{BF4670B9-F97A-463D-A530-C1DF86300D96}" destId="{74C292B1-0E7F-4164-AD91-75BC732F7698}" srcOrd="0" destOrd="6" presId="urn:microsoft.com/office/officeart/2005/8/layout/hList2"/>
    <dgm:cxn modelId="{881EE354-9AB9-45D8-85FC-BCEF073F47B8}" srcId="{E7C1385B-0D76-4F66-96E7-3A3E92AC198E}" destId="{A9DCB355-3EDE-4181-9918-3EF49D1A733B}" srcOrd="3" destOrd="0" parTransId="{0D4710A1-819D-43D9-A65A-DCBC2CC9C7E3}" sibTransId="{BAB54050-7473-40F6-8740-2234D4BE1BD1}"/>
    <dgm:cxn modelId="{39E36777-D368-4B97-99CA-A865F56C8A1E}" srcId="{FAFE1738-AEB5-48FB-BBCB-DD0DFA8A3B1E}" destId="{01BF6C8D-5FB2-4810-A7D3-F249C4A2FE95}" srcOrd="6" destOrd="0" parTransId="{F830D9A5-3AAC-4087-B109-9C98A9C91091}" sibTransId="{ED92886F-18A1-417F-B507-3B1E6E97874C}"/>
    <dgm:cxn modelId="{1150BF77-226A-4B6D-882A-5DCF8138E0E9}" srcId="{52996085-BECF-4F24-9921-35E398F7CF8F}" destId="{9BF59EA4-83A5-4504-9A0C-85F1CBCDCDDA}" srcOrd="2" destOrd="0" parTransId="{1A26F783-9492-49AB-ACC3-E57CEBC76380}" sibTransId="{0B07D191-22A3-4D24-8069-9ECC7A5AE127}"/>
    <dgm:cxn modelId="{2A054F7D-337B-41FC-B1B7-3E8272A7C502}" srcId="{E7C1385B-0D76-4F66-96E7-3A3E92AC198E}" destId="{BA5597CD-1AC4-46D5-90E3-46494250411F}" srcOrd="0" destOrd="0" parTransId="{19E7D2F5-6DAB-40E1-A5CC-804CCA21750D}" sibTransId="{E8497EA5-D06E-4BDD-8226-96D455EE9DD5}"/>
    <dgm:cxn modelId="{5222987D-13B4-4138-8502-376F9F468F72}" type="presOf" srcId="{3E3FB358-B89D-484E-B5EF-0AA756BB664E}" destId="{84CE6788-6A53-43DF-B755-D42A2E8F8E66}" srcOrd="0" destOrd="0" presId="urn:microsoft.com/office/officeart/2005/8/layout/hList2"/>
    <dgm:cxn modelId="{72896B7E-60FB-46DF-8ECF-395B419BBEE9}" type="presOf" srcId="{E3605BB4-E660-4856-BCAC-405BDF0EAC71}" destId="{74C292B1-0E7F-4164-AD91-75BC732F7698}" srcOrd="0" destOrd="0" presId="urn:microsoft.com/office/officeart/2005/8/layout/hList2"/>
    <dgm:cxn modelId="{58D76F7E-FF5B-4272-A607-6492655B3A8D}" srcId="{52996085-BECF-4F24-9921-35E398F7CF8F}" destId="{4067F8F7-AF8A-42D5-814F-16AE7A40FDA6}" srcOrd="3" destOrd="0" parTransId="{ECAE07D6-75F6-4AFB-AA78-AD409112CC8D}" sibTransId="{E408F0DC-D187-4C69-8879-66E63995F036}"/>
    <dgm:cxn modelId="{E7002783-1F82-44EA-823F-90792816ACBB}" type="presOf" srcId="{C25358F0-F670-4A66-ACF6-AE6CCD3C6B91}" destId="{74C292B1-0E7F-4164-AD91-75BC732F7698}" srcOrd="0" destOrd="1" presId="urn:microsoft.com/office/officeart/2005/8/layout/hList2"/>
    <dgm:cxn modelId="{90B78F8E-FB0A-4FB3-A080-23FC4B3DAD7E}" type="presOf" srcId="{BA5597CD-1AC4-46D5-90E3-46494250411F}" destId="{156D6BBB-7ED3-44D7-BF3E-8A5787DF876A}" srcOrd="0" destOrd="0" presId="urn:microsoft.com/office/officeart/2005/8/layout/hList2"/>
    <dgm:cxn modelId="{3A4FF68F-D81E-4A50-BE90-A08C9D83E8B7}" srcId="{E7C1385B-0D76-4F66-96E7-3A3E92AC198E}" destId="{0D2D0218-FC8B-4964-AF8F-779A102893DB}" srcOrd="4" destOrd="0" parTransId="{5711B145-D43D-4953-96B2-E9D956450894}" sibTransId="{BD5B45C4-A711-4CF2-9061-0F197677B46D}"/>
    <dgm:cxn modelId="{B5838394-07C0-4677-B326-4AAEC37ADB45}" srcId="{FAFE1738-AEB5-48FB-BBCB-DD0DFA8A3B1E}" destId="{0BFE7BD4-8562-4A6E-9280-912EE363FBF4}" srcOrd="0" destOrd="0" parTransId="{87AA1B77-9C8C-4B4E-AAEE-BDD02F247E5B}" sibTransId="{BDC51241-5A69-4448-BAC8-048CCC980FF9}"/>
    <dgm:cxn modelId="{4F186D9F-FD29-4C09-8D4E-960469BF92AF}" type="presOf" srcId="{89A8C184-CEC8-4DE4-9AF1-44A00E539809}" destId="{156D6BBB-7ED3-44D7-BF3E-8A5787DF876A}" srcOrd="0" destOrd="5" presId="urn:microsoft.com/office/officeart/2005/8/layout/hList2"/>
    <dgm:cxn modelId="{212503A3-E1F0-4AB5-915D-60AD2F5F60E9}" srcId="{52996085-BECF-4F24-9921-35E398F7CF8F}" destId="{ABF9C2F8-B78F-4E4D-8F69-BFBBE0DBB8E6}" srcOrd="4" destOrd="0" parTransId="{429EC538-AF64-4606-A518-3BA9484BEF21}" sibTransId="{E2715A0E-A7B1-4E5F-B93F-09906C0EC214}"/>
    <dgm:cxn modelId="{7D4AE0AA-416A-4BE1-82D8-D4CBC7C9D402}" type="presOf" srcId="{FAFE1738-AEB5-48FB-BBCB-DD0DFA8A3B1E}" destId="{D51B8F53-3BE0-4C3E-B9AB-24CB4306B22F}" srcOrd="0" destOrd="0" presId="urn:microsoft.com/office/officeart/2005/8/layout/hList2"/>
    <dgm:cxn modelId="{ACD249AD-31C3-4C61-BEAB-1CD42A75EFEF}" type="presOf" srcId="{C77505BB-DF62-48D8-995E-95AEF482959A}" destId="{C61D9076-9ECB-49E7-AC4D-F132FBAFC13F}" srcOrd="0" destOrd="8" presId="urn:microsoft.com/office/officeart/2005/8/layout/hList2"/>
    <dgm:cxn modelId="{694932B0-45C8-4A68-B1D8-167B5299F1D1}" type="presOf" srcId="{D67C943A-9D6F-4136-AAC9-F252F72BAD75}" destId="{156D6BBB-7ED3-44D7-BF3E-8A5787DF876A}" srcOrd="0" destOrd="2" presId="urn:microsoft.com/office/officeart/2005/8/layout/hList2"/>
    <dgm:cxn modelId="{703A5FB3-05C3-47D8-8748-811790CDA44C}" type="presOf" srcId="{AB717B60-39FB-41ED-8389-FAAF6E1E1953}" destId="{C61D9076-9ECB-49E7-AC4D-F132FBAFC13F}" srcOrd="0" destOrd="1" presId="urn:microsoft.com/office/officeart/2005/8/layout/hList2"/>
    <dgm:cxn modelId="{6C47D7B4-FF58-4038-8197-62252027B06C}" type="presOf" srcId="{0BFE7BD4-8562-4A6E-9280-912EE363FBF4}" destId="{C61D9076-9ECB-49E7-AC4D-F132FBAFC13F}" srcOrd="0" destOrd="0" presId="urn:microsoft.com/office/officeart/2005/8/layout/hList2"/>
    <dgm:cxn modelId="{19C735B7-30C0-4AD8-8AB5-73FD891F8DEB}" srcId="{52996085-BECF-4F24-9921-35E398F7CF8F}" destId="{BF4670B9-F97A-463D-A530-C1DF86300D96}" srcOrd="6" destOrd="0" parTransId="{DAA387D7-770E-4E8D-8020-B77131DDAFAE}" sibTransId="{144C4641-E0F7-4EE2-909D-81608790DE22}"/>
    <dgm:cxn modelId="{542295BB-9F65-4FD2-A4D5-5AC255A572A0}" type="presOf" srcId="{52996085-BECF-4F24-9921-35E398F7CF8F}" destId="{6E64828B-EEB2-42BE-8F50-1D1EE8ABB4D0}" srcOrd="0" destOrd="0" presId="urn:microsoft.com/office/officeart/2005/8/layout/hList2"/>
    <dgm:cxn modelId="{43327FCC-8E4C-4708-86A3-C0EA592ABF84}" type="presOf" srcId="{FD734AB0-D032-43BA-A3F1-E0AD10829494}" destId="{C61D9076-9ECB-49E7-AC4D-F132FBAFC13F}" srcOrd="0" destOrd="3" presId="urn:microsoft.com/office/officeart/2005/8/layout/hList2"/>
    <dgm:cxn modelId="{AF9114CF-8AE0-4739-847D-5B1A91B3C154}" srcId="{FAFE1738-AEB5-48FB-BBCB-DD0DFA8A3B1E}" destId="{65040DE8-1A68-4BD1-B11D-8B41AB8EBB82}" srcOrd="2" destOrd="0" parTransId="{B014C272-731D-4A6F-BA6E-75F76A4B6CDB}" sibTransId="{7DCBDD56-FA33-4CEF-A374-D201BB1956F3}"/>
    <dgm:cxn modelId="{687034CF-369D-4912-A56D-59C95C437EDF}" srcId="{52996085-BECF-4F24-9921-35E398F7CF8F}" destId="{21B2162F-4133-48D9-8428-CA5829A1A05C}" srcOrd="7" destOrd="0" parTransId="{492BF9F8-9CC9-48CB-975B-5D5A07622C5D}" sibTransId="{F648F89D-801F-47D9-9569-69FF81FA25CD}"/>
    <dgm:cxn modelId="{0CB80AD0-9461-4594-B929-29164802FD81}" srcId="{E7C1385B-0D76-4F66-96E7-3A3E92AC198E}" destId="{72CAA831-3871-43EF-91CC-A200ED11FE16}" srcOrd="6" destOrd="0" parTransId="{F8121B64-7EE4-4BE2-BE3A-BCF1B57AED76}" sibTransId="{ED460F67-851D-480C-99C6-84DF30D23F61}"/>
    <dgm:cxn modelId="{F73974D1-DC01-4668-90B4-9CE0123D1085}" srcId="{3E3FB358-B89D-484E-B5EF-0AA756BB664E}" destId="{52996085-BECF-4F24-9921-35E398F7CF8F}" srcOrd="2" destOrd="0" parTransId="{4074C21E-3383-4688-BD85-A534D852BAED}" sibTransId="{7782A517-0949-4768-95EC-DFF0339CC783}"/>
    <dgm:cxn modelId="{0F3C23D5-6A54-45B2-BAF0-D125078E7B1E}" srcId="{FAFE1738-AEB5-48FB-BBCB-DD0DFA8A3B1E}" destId="{4BE1052B-F12A-420C-A715-BB8A6AF99842}" srcOrd="4" destOrd="0" parTransId="{02E7A834-6E96-4996-90D9-89C3E10B8733}" sibTransId="{8C02324A-D28E-41B6-87C4-103F7E2DBA43}"/>
    <dgm:cxn modelId="{B1C4F9D6-0445-4557-974A-EE832FF1B65C}" srcId="{FAFE1738-AEB5-48FB-BBCB-DD0DFA8A3B1E}" destId="{C49FA278-FD21-46F6-A61D-91217092A192}" srcOrd="7" destOrd="0" parTransId="{2200A7C5-A834-4207-ACDB-E199AC641679}" sibTransId="{8B49133F-6CAE-41D1-A944-F5AF86555E9C}"/>
    <dgm:cxn modelId="{249AFBDD-57D2-408C-8866-5F9A500DC738}" type="presOf" srcId="{01BF6C8D-5FB2-4810-A7D3-F249C4A2FE95}" destId="{C61D9076-9ECB-49E7-AC4D-F132FBAFC13F}" srcOrd="0" destOrd="6" presId="urn:microsoft.com/office/officeart/2005/8/layout/hList2"/>
    <dgm:cxn modelId="{92D6DCE0-BA2F-444A-8CC3-F10D311E1E9A}" type="presOf" srcId="{65040DE8-1A68-4BD1-B11D-8B41AB8EBB82}" destId="{C61D9076-9ECB-49E7-AC4D-F132FBAFC13F}" srcOrd="0" destOrd="2" presId="urn:microsoft.com/office/officeart/2005/8/layout/hList2"/>
    <dgm:cxn modelId="{9A85E3E1-F4C2-47D1-8026-384EDF3458F3}" srcId="{E7C1385B-0D76-4F66-96E7-3A3E92AC198E}" destId="{89A8C184-CEC8-4DE4-9AF1-44A00E539809}" srcOrd="5" destOrd="0" parTransId="{434D3C9B-8DD0-4196-9422-1E3ED7738D79}" sibTransId="{9E40323E-C7BC-4D5E-9B70-222176E0EE38}"/>
    <dgm:cxn modelId="{9B3C0CE9-0D19-4B9E-8E67-606333292D90}" type="presOf" srcId="{ABF9C2F8-B78F-4E4D-8F69-BFBBE0DBB8E6}" destId="{74C292B1-0E7F-4164-AD91-75BC732F7698}" srcOrd="0" destOrd="4" presId="urn:microsoft.com/office/officeart/2005/8/layout/hList2"/>
    <dgm:cxn modelId="{5BB7CBED-325C-4847-BC4C-9B948E500A2C}" type="presOf" srcId="{1822F9B1-C360-4612-AFB6-7D3C640B6B51}" destId="{C61D9076-9ECB-49E7-AC4D-F132FBAFC13F}" srcOrd="0" destOrd="5" presId="urn:microsoft.com/office/officeart/2005/8/layout/hList2"/>
    <dgm:cxn modelId="{47B371B9-952C-488A-A569-D1B3B16DD72F}" type="presParOf" srcId="{84CE6788-6A53-43DF-B755-D42A2E8F8E66}" destId="{E6373923-30C8-4F85-8544-4212315A20E6}" srcOrd="0" destOrd="0" presId="urn:microsoft.com/office/officeart/2005/8/layout/hList2"/>
    <dgm:cxn modelId="{D36FD24E-C99C-4910-BABC-40B31BC7A52D}" type="presParOf" srcId="{E6373923-30C8-4F85-8544-4212315A20E6}" destId="{8FDC74B1-D5F2-442F-931F-EA246BA7B260}" srcOrd="0" destOrd="0" presId="urn:microsoft.com/office/officeart/2005/8/layout/hList2"/>
    <dgm:cxn modelId="{F4FEF207-0CED-41E1-98D8-6CDD1A47B140}" type="presParOf" srcId="{E6373923-30C8-4F85-8544-4212315A20E6}" destId="{156D6BBB-7ED3-44D7-BF3E-8A5787DF876A}" srcOrd="1" destOrd="0" presId="urn:microsoft.com/office/officeart/2005/8/layout/hList2"/>
    <dgm:cxn modelId="{98E7A345-C1D4-4FFF-B5AE-2F79B0326111}" type="presParOf" srcId="{E6373923-30C8-4F85-8544-4212315A20E6}" destId="{D19343EA-DB7C-4545-8C2A-D9B4E21026BC}" srcOrd="2" destOrd="0" presId="urn:microsoft.com/office/officeart/2005/8/layout/hList2"/>
    <dgm:cxn modelId="{2C855AEC-438B-4BE5-8DAE-295DC69596A0}" type="presParOf" srcId="{84CE6788-6A53-43DF-B755-D42A2E8F8E66}" destId="{9F127A84-BFD9-427C-8706-C46ACC166BC7}" srcOrd="1" destOrd="0" presId="urn:microsoft.com/office/officeart/2005/8/layout/hList2"/>
    <dgm:cxn modelId="{B3C28E57-B83F-4118-911C-6A68864C9094}" type="presParOf" srcId="{84CE6788-6A53-43DF-B755-D42A2E8F8E66}" destId="{A99FECA6-4484-4DFA-9897-7DFCA2E37AA0}" srcOrd="2" destOrd="0" presId="urn:microsoft.com/office/officeart/2005/8/layout/hList2"/>
    <dgm:cxn modelId="{FB080122-BC38-4072-9F02-B00E354C1057}" type="presParOf" srcId="{A99FECA6-4484-4DFA-9897-7DFCA2E37AA0}" destId="{7D05B8F8-B917-4A25-AE01-780F4F824257}" srcOrd="0" destOrd="0" presId="urn:microsoft.com/office/officeart/2005/8/layout/hList2"/>
    <dgm:cxn modelId="{8E6EB6E4-DAAA-4231-9C4A-58D1586AFC0F}" type="presParOf" srcId="{A99FECA6-4484-4DFA-9897-7DFCA2E37AA0}" destId="{C61D9076-9ECB-49E7-AC4D-F132FBAFC13F}" srcOrd="1" destOrd="0" presId="urn:microsoft.com/office/officeart/2005/8/layout/hList2"/>
    <dgm:cxn modelId="{D1DCE73C-806D-4D02-94DD-43037C443B15}" type="presParOf" srcId="{A99FECA6-4484-4DFA-9897-7DFCA2E37AA0}" destId="{D51B8F53-3BE0-4C3E-B9AB-24CB4306B22F}" srcOrd="2" destOrd="0" presId="urn:microsoft.com/office/officeart/2005/8/layout/hList2"/>
    <dgm:cxn modelId="{1DED80EA-A683-44DC-80BE-73C976D639A3}" type="presParOf" srcId="{84CE6788-6A53-43DF-B755-D42A2E8F8E66}" destId="{7C05ECE6-2C67-4482-BD54-21D888F41B2C}" srcOrd="3" destOrd="0" presId="urn:microsoft.com/office/officeart/2005/8/layout/hList2"/>
    <dgm:cxn modelId="{D927404A-6445-43CA-8A42-B3864D1A808B}" type="presParOf" srcId="{84CE6788-6A53-43DF-B755-D42A2E8F8E66}" destId="{407FBA4A-74A6-4338-9DC6-694F2CDBB66D}" srcOrd="4" destOrd="0" presId="urn:microsoft.com/office/officeart/2005/8/layout/hList2"/>
    <dgm:cxn modelId="{413E8307-9EC2-47E0-82A7-920ADEBAF44F}" type="presParOf" srcId="{407FBA4A-74A6-4338-9DC6-694F2CDBB66D}" destId="{BA6300DA-80FF-44A5-8F09-831B44C0D9BB}" srcOrd="0" destOrd="0" presId="urn:microsoft.com/office/officeart/2005/8/layout/hList2"/>
    <dgm:cxn modelId="{2F49288B-A229-4CE0-8BEE-D70DA14FA9D4}" type="presParOf" srcId="{407FBA4A-74A6-4338-9DC6-694F2CDBB66D}" destId="{74C292B1-0E7F-4164-AD91-75BC732F7698}" srcOrd="1" destOrd="0" presId="urn:microsoft.com/office/officeart/2005/8/layout/hList2"/>
    <dgm:cxn modelId="{6C09141B-C583-4F23-B426-58F65EFD0EAA}" type="presParOf" srcId="{407FBA4A-74A6-4338-9DC6-694F2CDBB66D}" destId="{6E64828B-EEB2-42BE-8F50-1D1EE8ABB4D0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343EA-DB7C-4545-8C2A-D9B4E21026BC}">
      <dsp:nvSpPr>
        <dsp:cNvPr id="0" name=""/>
        <dsp:cNvSpPr/>
      </dsp:nvSpPr>
      <dsp:spPr>
        <a:xfrm rot="16200000">
          <a:off x="-1463807" y="2223029"/>
          <a:ext cx="3379247" cy="35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13336" bIns="0" numCol="1" spcCol="1270" anchor="t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700" kern="1200" dirty="0"/>
            <a:t>1º</a:t>
          </a:r>
        </a:p>
      </dsp:txBody>
      <dsp:txXfrm>
        <a:off x="-1463807" y="2223029"/>
        <a:ext cx="3379247" cy="355279"/>
      </dsp:txXfrm>
    </dsp:sp>
    <dsp:sp modelId="{156D6BBB-7ED3-44D7-BF3E-8A5787DF876A}">
      <dsp:nvSpPr>
        <dsp:cNvPr id="0" name=""/>
        <dsp:cNvSpPr/>
      </dsp:nvSpPr>
      <dsp:spPr>
        <a:xfrm>
          <a:off x="403456" y="711044"/>
          <a:ext cx="1769666" cy="3379247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13336" rIns="128016" bIns="128016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MX" sz="18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515</a:t>
          </a:r>
          <a:endParaRPr lang="es-EC" sz="1800" b="1" kern="1200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s-EC" sz="1800" b="1" kern="1200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MX" sz="18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TEMPLO	</a:t>
          </a:r>
          <a:endParaRPr lang="es-EC" sz="1800" b="1" kern="1200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800" b="1" kern="1200" dirty="0" err="1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Esd</a:t>
          </a:r>
          <a:r>
            <a:rPr lang="es-ES" sz="18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 3, 1-13</a:t>
          </a:r>
          <a:endParaRPr lang="es-EC" sz="1800" b="1" kern="1200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8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Ag 1, 3-15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s-ES" sz="1800" b="1" kern="1200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  <a:sym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8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ZOROBABEL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8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JOSUÉ</a:t>
          </a:r>
        </a:p>
      </dsp:txBody>
      <dsp:txXfrm>
        <a:off x="403456" y="711044"/>
        <a:ext cx="1769666" cy="3379247"/>
      </dsp:txXfrm>
    </dsp:sp>
    <dsp:sp modelId="{8FDC74B1-D5F2-442F-931F-EA246BA7B260}">
      <dsp:nvSpPr>
        <dsp:cNvPr id="0" name=""/>
        <dsp:cNvSpPr/>
      </dsp:nvSpPr>
      <dsp:spPr>
        <a:xfrm>
          <a:off x="48176" y="242076"/>
          <a:ext cx="710558" cy="710558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1B8F53-3BE0-4C3E-B9AB-24CB4306B22F}">
      <dsp:nvSpPr>
        <dsp:cNvPr id="0" name=""/>
        <dsp:cNvSpPr/>
      </dsp:nvSpPr>
      <dsp:spPr>
        <a:xfrm rot="16200000">
          <a:off x="1115952" y="2223029"/>
          <a:ext cx="3379247" cy="35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13336" bIns="0" numCol="1" spcCol="1270" anchor="t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700" kern="1200" dirty="0"/>
            <a:t>2º</a:t>
          </a:r>
        </a:p>
      </dsp:txBody>
      <dsp:txXfrm>
        <a:off x="1115952" y="2223029"/>
        <a:ext cx="3379247" cy="355279"/>
      </dsp:txXfrm>
    </dsp:sp>
    <dsp:sp modelId="{C61D9076-9ECB-49E7-AC4D-F132FBAFC13F}">
      <dsp:nvSpPr>
        <dsp:cNvPr id="0" name=""/>
        <dsp:cNvSpPr/>
      </dsp:nvSpPr>
      <dsp:spPr>
        <a:xfrm>
          <a:off x="2983216" y="711044"/>
          <a:ext cx="1769666" cy="3379247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13336" rIns="128016" bIns="128016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MX" sz="18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458</a:t>
          </a:r>
          <a:endParaRPr lang="es-EC" sz="1800" b="1" kern="1200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s-EC" sz="1800" b="1" kern="1200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MX" sz="18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LEY </a:t>
          </a:r>
          <a:endParaRPr lang="es-EC" sz="1800" b="1" kern="1200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s-EC" sz="1800" b="1" kern="1200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800" b="1" kern="1200" dirty="0" err="1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Esd</a:t>
          </a:r>
          <a:r>
            <a:rPr lang="es-ES" sz="18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 9,1-10</a:t>
          </a:r>
          <a:endParaRPr lang="es-EC" sz="1800" b="1" kern="1200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800" b="1" kern="1200" dirty="0" err="1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Esd</a:t>
          </a:r>
          <a:r>
            <a:rPr lang="es-ES" sz="18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 10, 2-11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s-ES" sz="1800" b="1" kern="1200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  <a:sym typeface="+mn-lt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8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ESDRÁS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s-EC" sz="1500" kern="1200" dirty="0"/>
        </a:p>
      </dsp:txBody>
      <dsp:txXfrm>
        <a:off x="2983216" y="711044"/>
        <a:ext cx="1769666" cy="3379247"/>
      </dsp:txXfrm>
    </dsp:sp>
    <dsp:sp modelId="{7D05B8F8-B917-4A25-AE01-780F4F824257}">
      <dsp:nvSpPr>
        <dsp:cNvPr id="0" name=""/>
        <dsp:cNvSpPr/>
      </dsp:nvSpPr>
      <dsp:spPr>
        <a:xfrm>
          <a:off x="2627937" y="242076"/>
          <a:ext cx="710558" cy="710558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64828B-EEB2-42BE-8F50-1D1EE8ABB4D0}">
      <dsp:nvSpPr>
        <dsp:cNvPr id="0" name=""/>
        <dsp:cNvSpPr/>
      </dsp:nvSpPr>
      <dsp:spPr>
        <a:xfrm rot="16200000">
          <a:off x="3695712" y="2223029"/>
          <a:ext cx="3379247" cy="35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13336" bIns="0" numCol="1" spcCol="1270" anchor="t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700" kern="1200" dirty="0"/>
            <a:t>3º</a:t>
          </a:r>
        </a:p>
      </dsp:txBody>
      <dsp:txXfrm>
        <a:off x="3695712" y="2223029"/>
        <a:ext cx="3379247" cy="355279"/>
      </dsp:txXfrm>
    </dsp:sp>
    <dsp:sp modelId="{74C292B1-0E7F-4164-AD91-75BC732F7698}">
      <dsp:nvSpPr>
        <dsp:cNvPr id="0" name=""/>
        <dsp:cNvSpPr/>
      </dsp:nvSpPr>
      <dsp:spPr>
        <a:xfrm>
          <a:off x="5562976" y="711044"/>
          <a:ext cx="1769666" cy="3379247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13336" rIns="128016" bIns="128016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MX" sz="18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445</a:t>
          </a:r>
          <a:endParaRPr lang="es-EC" sz="1800" b="1" kern="1200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s-EC" sz="1800" b="1" kern="1200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8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MURALLAS</a:t>
          </a:r>
          <a:endParaRPr lang="es-EC" sz="1800" b="1" kern="1200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s-EC" sz="1800" b="1" kern="1200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800" b="1" kern="1200" dirty="0" err="1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Neh</a:t>
          </a:r>
          <a:r>
            <a:rPr lang="es-ES" sz="18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 5, 1-19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800" b="1" kern="1200" dirty="0" err="1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Neh</a:t>
          </a:r>
          <a:r>
            <a:rPr lang="es-ES" sz="18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 2, 17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s-ES" sz="1800" b="1" kern="1200" dirty="0">
            <a:solidFill>
              <a:schemeClr val="tx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  <a:sym typeface="+mn-lt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8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rPr>
            <a:t>NEHEMÍAS</a:t>
          </a:r>
        </a:p>
      </dsp:txBody>
      <dsp:txXfrm>
        <a:off x="5562976" y="711044"/>
        <a:ext cx="1769666" cy="3379247"/>
      </dsp:txXfrm>
    </dsp:sp>
    <dsp:sp modelId="{BA6300DA-80FF-44A5-8F09-831B44C0D9BB}">
      <dsp:nvSpPr>
        <dsp:cNvPr id="0" name=""/>
        <dsp:cNvSpPr/>
      </dsp:nvSpPr>
      <dsp:spPr>
        <a:xfrm>
          <a:off x="5207697" y="242076"/>
          <a:ext cx="710558" cy="710558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6D02A0-2C23-43B5-BC19-468F0A95BE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B97143-0AC4-4569-892B-AB881B1E3D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1B53B3-95B9-438E-85BE-66EB33F25F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5272E-1941-4FC1-9767-51262FF1DD8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4658995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94AC00-2233-4197-9E39-A5C50BA147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511C3B-7FDC-4BA8-BF5D-015CE64102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F22193-FD4F-4671-8D10-804C028E5B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08441-9FB2-4F08-977B-40409DCFF5F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40578372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67BB16-B200-4FEC-A8B2-FF7F4B4BE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1B54DC-8A45-4C07-BF36-846202CF49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2B3733-0568-43F0-B174-D3760D3B8C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4C634-4094-436C-8B93-3DC7CF5DC42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2048178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990793-15BB-4CE2-88FD-A3B2D5E0D5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0A882A-F15D-4E33-8379-370B0994B3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401E91-BFB9-49C4-B28E-9D6477C370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4E337-CFC5-46E0-ACE8-7A2F5EAD41B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0811196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B5F41A-8173-401B-B192-4936CC1309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6D0339-D762-4708-B9BF-AAF6D579E7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65FB96-781C-41A8-8427-F5CE089242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DEAF6-39B2-4DB9-8B71-65644BD9D3A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3390653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1B6DE4-0309-4D53-A406-6E9D5CA6E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D4E7ED-4398-4082-8B16-4F4A8700C3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F7D98E-C834-43E4-B14C-1C3E129104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DB529-F13A-451C-8D36-62323E3888F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6636175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C965D29-0E13-43EE-A9C0-31C1266502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E68564E-5CF4-49F4-82D8-538B82BB31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A24779A-5CE9-4297-96EC-943665577D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AB1E2-CDF1-4E7E-93EC-59E0B3C60DD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07646947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EBAB639-B5E0-470C-9E18-A0FD6F22D2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22AE0B5-A2A2-4767-884D-FB87802343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AC56C3-C16D-42EF-ADB1-A214E73004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D409B-FEF5-468C-B176-D61C711B200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4258219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86E27C7-FCDF-492C-AC93-32B4FCD26D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6ADEB26-3C81-4B05-B572-E79AFCC564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3BF45CF-AF8B-4229-8DD6-BE3D736407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ECD1-5C91-4BC8-A5B9-2C689C5E8A4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84017365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DD39FA-112B-4D9E-AF19-ED9352B182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4DABAB-AF9E-41CB-AE8E-AADB956540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18340E-D7C2-4214-A0AF-60FE67E219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E498C-E39E-473F-9287-2625418A6F3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10554480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1E8D40-5344-4783-8CE9-32CCE176F2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D2F30A-21CB-4C3E-B166-7A2F7BEE1E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B86FE9-3222-419B-B94E-5936B805E8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6EE97-9860-4291-9D01-C1B734F4510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0999812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2C69555-D165-4FA2-A7A0-56AC187F28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E43FF16-FE91-4B10-9357-122CBD3E32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5FF06EF-F1D3-43A6-A666-8DF3F26DC49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50033C8-3FC7-4914-B913-5ACA29F2A84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B6CEF3-4E84-4CDB-9795-D84A44324D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4801498-B826-4197-B7F7-610468C7022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>
            <a:extLst>
              <a:ext uri="{FF2B5EF4-FFF2-40B4-BE49-F238E27FC236}">
                <a16:creationId xmlns:a16="http://schemas.microsoft.com/office/drawing/2014/main" id="{67F6A8B4-F62C-4CBD-B9DC-CCE2D8A614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76200"/>
            <a:ext cx="8305800" cy="1676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High Tower Text" panose="02040502050506030303" pitchFamily="18" charset="0"/>
              </a:rPr>
              <a:t>¡Bienvenidas y Bienvenidos!</a:t>
            </a:r>
          </a:p>
        </p:txBody>
      </p:sp>
      <p:sp>
        <p:nvSpPr>
          <p:cNvPr id="2051" name="Text Box 4">
            <a:extLst>
              <a:ext uri="{FF2B5EF4-FFF2-40B4-BE49-F238E27FC236}">
                <a16:creationId xmlns:a16="http://schemas.microsoft.com/office/drawing/2014/main" id="{40ACAB0B-E111-499B-94CD-6661B8E98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6713" y="4508500"/>
            <a:ext cx="866775" cy="2155825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C" altLang="es-ES" sz="13400" b="1">
                <a:solidFill>
                  <a:schemeClr val="accent2"/>
                </a:solidFill>
                <a:latin typeface="Times New Roman" panose="02020603050405020304" pitchFamily="18" charset="0"/>
              </a:rPr>
              <a:t>7</a:t>
            </a:r>
            <a:endParaRPr lang="es-ES" altLang="es-ES" sz="134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2" name="Imagen 2">
            <a:extLst>
              <a:ext uri="{FF2B5EF4-FFF2-40B4-BE49-F238E27FC236}">
                <a16:creationId xmlns:a16="http://schemas.microsoft.com/office/drawing/2014/main" id="{78DA8015-38CA-48DE-8917-93638491E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85875"/>
            <a:ext cx="3598863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>
            <a:extLst>
              <a:ext uri="{FF2B5EF4-FFF2-40B4-BE49-F238E27FC236}">
                <a16:creationId xmlns:a16="http://schemas.microsoft.com/office/drawing/2014/main" id="{67D1D4F0-15AA-4F04-8BBE-2E027004E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0" y="1752600"/>
            <a:ext cx="392747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4000" b="1">
                <a:solidFill>
                  <a:schemeClr val="tx2"/>
                </a:solidFill>
                <a:latin typeface="Tempus Sans ITC" panose="04020404030007020202" pitchFamily="82" charset="0"/>
              </a:rPr>
              <a:t>Dios, amante de la vida.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4000" b="1">
                <a:solidFill>
                  <a:schemeClr val="tx2"/>
                </a:solidFill>
                <a:latin typeface="Tempus Sans ITC" panose="04020404030007020202" pitchFamily="82" charset="0"/>
              </a:rPr>
              <a:t>Sabiduría y Poesía del Pueblo de Israel</a:t>
            </a:r>
            <a:endParaRPr lang="es-ES" altLang="es-ES" sz="4000" b="1">
              <a:solidFill>
                <a:schemeClr val="tx2"/>
              </a:solidFill>
              <a:latin typeface="Tempus Sans ITC" panose="04020404030007020202" pitchFamily="82" charset="0"/>
            </a:endParaRPr>
          </a:p>
        </p:txBody>
      </p: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>
            <a:extLst>
              <a:ext uri="{FF2B5EF4-FFF2-40B4-BE49-F238E27FC236}">
                <a16:creationId xmlns:a16="http://schemas.microsoft.com/office/drawing/2014/main" id="{0605562D-DEE0-4F1E-90DC-FFE9341D5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2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19461" name="WordArt 5">
            <a:extLst>
              <a:ext uri="{FF2B5EF4-FFF2-40B4-BE49-F238E27FC236}">
                <a16:creationId xmlns:a16="http://schemas.microsoft.com/office/drawing/2014/main" id="{831C25DD-6954-48F2-A26A-7B3BB71EED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576" y="1104363"/>
            <a:ext cx="7342584" cy="1286272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mensaje central de </a:t>
            </a:r>
          </a:p>
          <a:p>
            <a:pPr algn="ctr">
              <a:defRPr/>
            </a:pPr>
            <a:r>
              <a:rPr lang="es-ES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los Libros de Sabiduría</a:t>
            </a:r>
          </a:p>
        </p:txBody>
      </p:sp>
      <p:pic>
        <p:nvPicPr>
          <p:cNvPr id="11268" name="Imagen 2">
            <a:extLst>
              <a:ext uri="{FF2B5EF4-FFF2-40B4-BE49-F238E27FC236}">
                <a16:creationId xmlns:a16="http://schemas.microsoft.com/office/drawing/2014/main" id="{15013CC2-065D-4BB0-8BA6-3FF3D3FD3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2808288"/>
            <a:ext cx="4613275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6">
            <a:extLst>
              <a:ext uri="{FF2B5EF4-FFF2-40B4-BE49-F238E27FC236}">
                <a16:creationId xmlns:a16="http://schemas.microsoft.com/office/drawing/2014/main" id="{C7CA436E-DF1B-4309-B37B-30E6C9D33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143759"/>
            <a:ext cx="4752528" cy="457048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Recordemos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s-EC" altLang="es-ES" sz="2400" dirty="0">
              <a:latin typeface="Tahoma" panose="020B0604030504040204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EC" altLang="es-ES" sz="2200" dirty="0">
                <a:latin typeface="Tahoma" panose="020B0604030504040204" pitchFamily="34" charset="0"/>
              </a:rPr>
              <a:t>L</a:t>
            </a:r>
            <a:r>
              <a:rPr lang="es-ES" altLang="es-ES" sz="2200" dirty="0">
                <a:latin typeface="Tahoma" panose="020B0604030504040204" pitchFamily="34" charset="0"/>
              </a:rPr>
              <a:t>a sabiduría israelita se fue</a:t>
            </a:r>
            <a:r>
              <a:rPr lang="es-EC" altLang="es-ES" sz="2200" dirty="0">
                <a:latin typeface="Tahoma" panose="020B0604030504040204" pitchFamily="34" charset="0"/>
              </a:rPr>
              <a:t> </a:t>
            </a:r>
            <a:r>
              <a:rPr lang="es-ES" altLang="es-ES" sz="2200" dirty="0">
                <a:latin typeface="Tahoma" panose="020B0604030504040204" pitchFamily="34" charset="0"/>
              </a:rPr>
              <a:t>formando a partir de una:</a:t>
            </a:r>
          </a:p>
          <a:p>
            <a:pPr marL="1485900" lvl="2" indent="-342900"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es-ES" altLang="es-ES" sz="2200" dirty="0">
                <a:latin typeface="Tahoma" panose="020B0604030504040204" pitchFamily="34" charset="0"/>
              </a:rPr>
              <a:t>Vida fiel a la Torá.</a:t>
            </a:r>
          </a:p>
          <a:p>
            <a:pPr marL="1485900" lvl="2" indent="-342900"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es-ES" altLang="es-ES" sz="2200" dirty="0">
                <a:latin typeface="Tahoma" panose="020B0604030504040204" pitchFamily="34" charset="0"/>
              </a:rPr>
              <a:t>A la</a:t>
            </a:r>
            <a:r>
              <a:rPr lang="es-EC" altLang="es-ES" sz="2200" dirty="0">
                <a:latin typeface="Tahoma" panose="020B0604030504040204" pitchFamily="34" charset="0"/>
              </a:rPr>
              <a:t> </a:t>
            </a:r>
            <a:r>
              <a:rPr lang="es-ES" altLang="es-ES" sz="2200" dirty="0">
                <a:latin typeface="Tahoma" panose="020B0604030504040204" pitchFamily="34" charset="0"/>
              </a:rPr>
              <a:t>influencia de  las culturas extranjeras.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ES" sz="2200" dirty="0">
                <a:latin typeface="Tahoma" panose="020B0604030504040204" pitchFamily="34" charset="0"/>
              </a:rPr>
              <a:t>La  mayoría de los Libros Sapienciales</a:t>
            </a:r>
            <a:r>
              <a:rPr lang="es-EC" altLang="es-ES" sz="2200" dirty="0">
                <a:latin typeface="Tahoma" panose="020B0604030504040204" pitchFamily="34" charset="0"/>
              </a:rPr>
              <a:t> </a:t>
            </a:r>
            <a:r>
              <a:rPr lang="es-ES" altLang="es-ES" sz="2200" dirty="0">
                <a:latin typeface="Tahoma" panose="020B0604030504040204" pitchFamily="34" charset="0"/>
              </a:rPr>
              <a:t>tratan de responder a los influjos</a:t>
            </a:r>
            <a:r>
              <a:rPr lang="es-EC" altLang="es-ES" sz="2200" dirty="0">
                <a:latin typeface="Tahoma" panose="020B0604030504040204" pitchFamily="34" charset="0"/>
              </a:rPr>
              <a:t> </a:t>
            </a:r>
            <a:r>
              <a:rPr lang="es-ES" altLang="es-ES" sz="2200" dirty="0">
                <a:latin typeface="Tahoma" panose="020B0604030504040204" pitchFamily="34" charset="0"/>
              </a:rPr>
              <a:t>paganos.</a:t>
            </a:r>
          </a:p>
        </p:txBody>
      </p:sp>
      <p:pic>
        <p:nvPicPr>
          <p:cNvPr id="12291" name="Imagen 2">
            <a:extLst>
              <a:ext uri="{FF2B5EF4-FFF2-40B4-BE49-F238E27FC236}">
                <a16:creationId xmlns:a16="http://schemas.microsoft.com/office/drawing/2014/main" id="{1642AF07-B2E2-46B7-95EF-09045E143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557338"/>
            <a:ext cx="37592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2">
            <a:extLst>
              <a:ext uri="{FF2B5EF4-FFF2-40B4-BE49-F238E27FC236}">
                <a16:creationId xmlns:a16="http://schemas.microsoft.com/office/drawing/2014/main" id="{BCD9DD39-C779-4504-B170-4352722F1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3" y="1773238"/>
            <a:ext cx="278130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>
            <a:extLst>
              <a:ext uri="{FF2B5EF4-FFF2-40B4-BE49-F238E27FC236}">
                <a16:creationId xmlns:a16="http://schemas.microsoft.com/office/drawing/2014/main" id="{C8811C2F-0AC2-4E84-83F1-B362412337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15716" y="260648"/>
            <a:ext cx="5112568" cy="643136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Libro de los Proverbios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26804B-9223-4780-9042-4183B60C8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938213"/>
            <a:ext cx="5472113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85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2200">
                <a:latin typeface="Tahoma" panose="020B0604030504040204" pitchFamily="34" charset="0"/>
              </a:rPr>
              <a:t>Es una colección de </a:t>
            </a:r>
            <a:r>
              <a:rPr lang="es-EC" altLang="es-ES" sz="2200">
                <a:latin typeface="Tahoma" panose="020B0604030504040204" pitchFamily="34" charset="0"/>
              </a:rPr>
              <a:t>d</a:t>
            </a:r>
            <a:r>
              <a:rPr lang="es-ES" altLang="es-ES" sz="2200">
                <a:latin typeface="Tahoma" panose="020B0604030504040204" pitchFamily="34" charset="0"/>
              </a:rPr>
              <a:t>ichos populares.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200">
                <a:latin typeface="Tahoma" panose="020B0604030504040204" pitchFamily="34" charset="0"/>
              </a:rPr>
              <a:t>Es el resultado de 600 años aproximadamente de la sabiduría de Israel.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200">
                <a:latin typeface="Tahoma" panose="020B0604030504040204" pitchFamily="34" charset="0"/>
              </a:rPr>
              <a:t>Sus puntos centrales son: </a:t>
            </a:r>
          </a:p>
          <a:p>
            <a:pPr lvl="2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2000">
                <a:latin typeface="Tahoma" panose="020B0604030504040204" pitchFamily="34" charset="0"/>
              </a:rPr>
              <a:t>La vida cotidiana.</a:t>
            </a:r>
          </a:p>
          <a:p>
            <a:pPr lvl="2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2000">
                <a:latin typeface="Tahoma" panose="020B0604030504040204" pitchFamily="34" charset="0"/>
              </a:rPr>
              <a:t>Las relaciones con el prójimo.</a:t>
            </a:r>
          </a:p>
          <a:p>
            <a:pPr lvl="2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2000">
                <a:latin typeface="Tahoma" panose="020B0604030504040204" pitchFamily="34" charset="0"/>
              </a:rPr>
              <a:t>Vivir un orden social justo.</a:t>
            </a:r>
          </a:p>
          <a:p>
            <a:pPr lvl="2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2000">
                <a:latin typeface="Tahoma" panose="020B0604030504040204" pitchFamily="34" charset="0"/>
              </a:rPr>
              <a:t>Importante papel de la mujer.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200">
                <a:latin typeface="Tahoma" panose="020B0604030504040204" pitchFamily="34" charset="0"/>
              </a:rPr>
              <a:t>Jesús menciona este Libro en las Bienaventuranzas y en las parábolas</a:t>
            </a:r>
            <a:r>
              <a:rPr lang="es-EC" altLang="es-ES" sz="2200">
                <a:latin typeface="Tahoma" panose="020B0604030504040204" pitchFamily="34" charset="0"/>
              </a:rPr>
              <a:t>.</a:t>
            </a:r>
            <a:endParaRPr lang="es-ES" altLang="es-ES" sz="220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s-ES" altLang="es-ES" sz="2200">
                <a:latin typeface="Tahoma" panose="020B0604030504040204" pitchFamily="34" charset="0"/>
              </a:rPr>
              <a:t>La sabiduría es compañera y ayudante</a:t>
            </a:r>
            <a:r>
              <a:rPr lang="es-EC" altLang="es-ES" sz="2200">
                <a:latin typeface="Tahoma" panose="020B0604030504040204" pitchFamily="34" charset="0"/>
              </a:rPr>
              <a:t> d</a:t>
            </a:r>
            <a:r>
              <a:rPr lang="es-ES" altLang="es-ES" sz="2200">
                <a:latin typeface="Tahoma" panose="020B0604030504040204" pitchFamily="34" charset="0"/>
              </a:rPr>
              <a:t>e Dios en la creación del cosmos.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>
            <a:extLst>
              <a:ext uri="{FF2B5EF4-FFF2-40B4-BE49-F238E27FC236}">
                <a16:creationId xmlns:a16="http://schemas.microsoft.com/office/drawing/2014/main" id="{9EECA2FD-0E52-4657-BC13-A8B2917947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9592" y="260648"/>
            <a:ext cx="7560840" cy="722548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3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Lectura y comentario de  </a:t>
            </a:r>
            <a:r>
              <a:rPr lang="es-ES" sz="3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Prov</a:t>
            </a:r>
            <a:r>
              <a:rPr lang="es-ES" sz="3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8, 12 - 36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68CD87-E1BC-44DA-9E95-3204DC370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341438"/>
            <a:ext cx="5472112" cy="486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85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2200">
                <a:latin typeface="Tahoma" panose="020B0604030504040204" pitchFamily="34" charset="0"/>
              </a:rPr>
              <a:t>La sabiduría es un Don de Dios que: </a:t>
            </a:r>
          </a:p>
          <a:p>
            <a:pPr lvl="2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2000">
                <a:latin typeface="Tahoma" panose="020B0604030504040204" pitchFamily="34" charset="0"/>
              </a:rPr>
              <a:t>Se manifiestas en público.</a:t>
            </a:r>
          </a:p>
          <a:p>
            <a:pPr lvl="2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2000">
                <a:latin typeface="Tahoma" panose="020B0604030504040204" pitchFamily="34" charset="0"/>
              </a:rPr>
              <a:t>Va a lugares concurridos.</a:t>
            </a:r>
          </a:p>
          <a:p>
            <a:pPr lvl="2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2000">
                <a:latin typeface="Tahoma" panose="020B0604030504040204" pitchFamily="34" charset="0"/>
              </a:rPr>
              <a:t>Habla a todas las personas (necias e inexpertas).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200">
                <a:latin typeface="Tahoma" panose="020B0604030504040204" pitchFamily="34" charset="0"/>
              </a:rPr>
              <a:t>El mensaje central: </a:t>
            </a:r>
          </a:p>
          <a:p>
            <a:pPr lvl="2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2000">
                <a:latin typeface="Tahoma" panose="020B0604030504040204" pitchFamily="34" charset="0"/>
              </a:rPr>
              <a:t>Invita a adquirir la sabiduría.</a:t>
            </a:r>
          </a:p>
          <a:p>
            <a:pPr lvl="2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2000">
                <a:latin typeface="Tahoma" panose="020B0604030504040204" pitchFamily="34" charset="0"/>
              </a:rPr>
              <a:t>Fuente de paz y progreso.</a:t>
            </a:r>
          </a:p>
          <a:p>
            <a:pPr lvl="2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2000">
                <a:latin typeface="Tahoma" panose="020B0604030504040204" pitchFamily="34" charset="0"/>
              </a:rPr>
              <a:t>Puerta de entrada a la prudencia.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200">
                <a:latin typeface="Tahoma" panose="020B0604030504040204" pitchFamily="34" charset="0"/>
              </a:rPr>
              <a:t>Para alcanzar la sabiduría debemos renunciar al egoísmo.</a:t>
            </a:r>
          </a:p>
        </p:txBody>
      </p:sp>
      <p:pic>
        <p:nvPicPr>
          <p:cNvPr id="14340" name="Imagen 2">
            <a:extLst>
              <a:ext uri="{FF2B5EF4-FFF2-40B4-BE49-F238E27FC236}">
                <a16:creationId xmlns:a16="http://schemas.microsoft.com/office/drawing/2014/main" id="{789FECBA-F75B-42D5-A4E1-96BA7D111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1976438"/>
            <a:ext cx="3214688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>
            <a:extLst>
              <a:ext uri="{FF2B5EF4-FFF2-40B4-BE49-F238E27FC236}">
                <a16:creationId xmlns:a16="http://schemas.microsoft.com/office/drawing/2014/main" id="{9443467C-DB65-4B25-BB7A-06645F352D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15716" y="235846"/>
            <a:ext cx="5112568" cy="643136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Libro de Job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12865E-66B0-4AF0-B1A5-EEB30D2CC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938213"/>
            <a:ext cx="5472113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8585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Es una crítica a la Teología de la Retribución.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Es una obra literaria que indica el modelo de fidelidad (Job) y revela un Dios lleno de misericordia.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Los temas fundamentales son: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2000">
                <a:latin typeface="Tahoma" panose="020B0604030504040204" pitchFamily="34" charset="0"/>
              </a:rPr>
              <a:t>El sufrimiento del inocente.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2000">
                <a:latin typeface="Tahoma" panose="020B0604030504040204" pitchFamily="34" charset="0"/>
              </a:rPr>
              <a:t>El grito del pobre (Job).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2000">
                <a:latin typeface="Tahoma" panose="020B0604030504040204" pitchFamily="34" charset="0"/>
              </a:rPr>
              <a:t>El grito existencial de la persona justa.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La voz de Job es de rebeldía, indignación.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Los tres amigos de Job representan la teología oficial.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Dios dicta sentencia.</a:t>
            </a:r>
          </a:p>
        </p:txBody>
      </p:sp>
      <p:pic>
        <p:nvPicPr>
          <p:cNvPr id="15364" name="Imagen 2">
            <a:extLst>
              <a:ext uri="{FF2B5EF4-FFF2-40B4-BE49-F238E27FC236}">
                <a16:creationId xmlns:a16="http://schemas.microsoft.com/office/drawing/2014/main" id="{44A0D6A4-A096-41B2-B674-FA0C517BE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700213"/>
            <a:ext cx="3048000" cy="376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>
            <a:extLst>
              <a:ext uri="{FF2B5EF4-FFF2-40B4-BE49-F238E27FC236}">
                <a16:creationId xmlns:a16="http://schemas.microsoft.com/office/drawing/2014/main" id="{3F79E0E1-F91D-4A2A-92C6-136CD4D2B9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552" y="557616"/>
            <a:ext cx="7560840" cy="722548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3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Lectura y comentario de  Job 10, 1 - 22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C4190F-8FA3-46DF-B364-73EBAEC94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1692275"/>
            <a:ext cx="5113338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El texto nos invita a analizar nuestro interior.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Nos enseña a quejarnos con Dios y no a retirarnos de Él. 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La oración nos ayuda a enfrentar el dolor con fe.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Nos invita a vivir el sufrimiento como proceso de madurez. 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¿Cuál es tu actitud frente al dolor?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¿Estás dispuesta/o a seguir tu relación con Dios en momentos de intenso dolor?</a:t>
            </a:r>
          </a:p>
        </p:txBody>
      </p:sp>
      <p:pic>
        <p:nvPicPr>
          <p:cNvPr id="16388" name="Imagen 3">
            <a:extLst>
              <a:ext uri="{FF2B5EF4-FFF2-40B4-BE49-F238E27FC236}">
                <a16:creationId xmlns:a16="http://schemas.microsoft.com/office/drawing/2014/main" id="{95E55145-8930-448F-BCF4-EF38EF484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2800350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>
            <a:extLst>
              <a:ext uri="{FF2B5EF4-FFF2-40B4-BE49-F238E27FC236}">
                <a16:creationId xmlns:a16="http://schemas.microsoft.com/office/drawing/2014/main" id="{2D662EB1-A03B-412D-9D64-7697F8570D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15716" y="235846"/>
            <a:ext cx="5112568" cy="643136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Eclesiastés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5329BA-31BD-4CBC-B0E5-2199D3810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1055688"/>
            <a:ext cx="5761037" cy="580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8585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Es conocido  como </a:t>
            </a:r>
            <a:r>
              <a:rPr lang="es-EC" altLang="es-ES" sz="2000">
                <a:latin typeface="Tahoma" panose="020B0604030504040204" pitchFamily="34" charset="0"/>
              </a:rPr>
              <a:t>Q</a:t>
            </a:r>
            <a:r>
              <a:rPr lang="es-ES" altLang="es-ES" sz="2000">
                <a:latin typeface="Tahoma" panose="020B0604030504040204" pitchFamily="34" charset="0"/>
              </a:rPr>
              <a:t>ohelet.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El pueblo vive el impacto del mundo griego: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Los Tolomeos se dividen el territorio en “diócesis” y sus dirigentes envían la riqueza a Alejandría.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El Sumo Sacerdote administra la ciudad, cobra los tributos al pueblo.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La gente clama justicia pero nadie la escucha ni la defiende.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El Eclesiastés propone: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El trabajo solidario.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Llama al temor de Dios.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Superar la doctrina oficial.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Buscar nuevos caminos.</a:t>
            </a:r>
          </a:p>
          <a:p>
            <a:pPr eaLnBrk="1" hangingPunct="1">
              <a:spcBef>
                <a:spcPct val="50000"/>
              </a:spcBef>
            </a:pPr>
            <a:endParaRPr lang="es-ES" altLang="es-ES" sz="2000">
              <a:latin typeface="Tahoma" panose="020B0604030504040204" pitchFamily="34" charset="0"/>
            </a:endParaRPr>
          </a:p>
        </p:txBody>
      </p:sp>
      <p:pic>
        <p:nvPicPr>
          <p:cNvPr id="17412" name="Imagen 2">
            <a:extLst>
              <a:ext uri="{FF2B5EF4-FFF2-40B4-BE49-F238E27FC236}">
                <a16:creationId xmlns:a16="http://schemas.microsoft.com/office/drawing/2014/main" id="{409EE59C-529E-4075-A0C6-2E905894B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1557338"/>
            <a:ext cx="2935288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>
            <a:extLst>
              <a:ext uri="{FF2B5EF4-FFF2-40B4-BE49-F238E27FC236}">
                <a16:creationId xmlns:a16="http://schemas.microsoft.com/office/drawing/2014/main" id="{52DE34A2-3679-4BB8-A2E5-43A537BB03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552" y="557616"/>
            <a:ext cx="7560840" cy="722548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3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Lectura y comentario de  </a:t>
            </a:r>
            <a:r>
              <a:rPr lang="es-ES" sz="3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Ecle</a:t>
            </a:r>
            <a:r>
              <a:rPr lang="es-ES" sz="3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3, 1 - 17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3EB378-D7B3-4231-880C-448621076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188" y="1751013"/>
            <a:ext cx="4032250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Cada cosa tiene su tiempo y su lugar.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Debemos vivir a plenitud cada circunstancia de la vida.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No podemos adelantar los acontecimientos.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Estamos invitados a ser pacientes.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A no desmayar en nuestros esfuerzos.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A seguir sembrando y cosechando.</a:t>
            </a:r>
          </a:p>
        </p:txBody>
      </p:sp>
      <p:pic>
        <p:nvPicPr>
          <p:cNvPr id="18436" name="Imagen 7">
            <a:extLst>
              <a:ext uri="{FF2B5EF4-FFF2-40B4-BE49-F238E27FC236}">
                <a16:creationId xmlns:a16="http://schemas.microsoft.com/office/drawing/2014/main" id="{2377A86E-8681-42B3-9BC9-57AF7A0D3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60575"/>
            <a:ext cx="3275013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>
            <a:extLst>
              <a:ext uri="{FF2B5EF4-FFF2-40B4-BE49-F238E27FC236}">
                <a16:creationId xmlns:a16="http://schemas.microsoft.com/office/drawing/2014/main" id="{B2D18352-0B2B-4817-9E2B-596EF626A9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15716" y="99188"/>
            <a:ext cx="5112568" cy="643136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Eclesiástico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4E5309-6B4D-4FDA-9FE2-5E3802B38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908050"/>
            <a:ext cx="6086475" cy="527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8585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Es conocido  como </a:t>
            </a:r>
            <a:r>
              <a:rPr lang="es-EC" altLang="es-ES" sz="2000">
                <a:latin typeface="Tahoma" panose="020B0604030504040204" pitchFamily="34" charset="0"/>
              </a:rPr>
              <a:t>Sirácides</a:t>
            </a:r>
            <a:r>
              <a:rPr lang="es-ES" altLang="es-ES" sz="2000">
                <a:latin typeface="Tahoma" panose="020B060403050404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Su autor es el escriba Jesús Ben Sirá, pertenecía a la nobleza y es miembro del Sanedrín.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Fue escrito el 185 – 180 a.C. en Hebreo y traducido al griego en el 130 a.C. se añadió el prólogo y sus últimos capítulos.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Quiere resolver los problemas de la vida con un manual de reglas y normas prácticas.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Ben Sirá manifiesta que: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La sabiduría está en las tradiciones israelitas.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La cultura griega amenaza la estructura familiar judía</a:t>
            </a:r>
            <a:r>
              <a:rPr lang="es-ES" altLang="es-ES" sz="1600">
                <a:latin typeface="Tahoma" panose="020B0604030504040204" pitchFamily="34" charset="0"/>
              </a:rPr>
              <a:t>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El comercio es el culpable de la división de clases.</a:t>
            </a:r>
          </a:p>
        </p:txBody>
      </p:sp>
      <p:pic>
        <p:nvPicPr>
          <p:cNvPr id="19460" name="Imagen 2">
            <a:extLst>
              <a:ext uri="{FF2B5EF4-FFF2-40B4-BE49-F238E27FC236}">
                <a16:creationId xmlns:a16="http://schemas.microsoft.com/office/drawing/2014/main" id="{16F19960-3CDA-429D-A361-174632887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039813"/>
            <a:ext cx="2665412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>
            <a:extLst>
              <a:ext uri="{FF2B5EF4-FFF2-40B4-BE49-F238E27FC236}">
                <a16:creationId xmlns:a16="http://schemas.microsoft.com/office/drawing/2014/main" id="{E4CB364B-6B5C-4897-9E5A-8FAD0A3ABD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552" y="557616"/>
            <a:ext cx="7560840" cy="722548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3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Lectura y comentario de  </a:t>
            </a:r>
            <a:r>
              <a:rPr lang="es-ES" sz="3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Eclo</a:t>
            </a:r>
            <a:r>
              <a:rPr lang="es-ES" sz="3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7, 1 - 36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4CEC6C-31EA-4720-A1EE-2D2F0E77F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412875"/>
            <a:ext cx="4032250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Son sentencias relacionadas con la vida social, familiar y religiosa.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Frente a una actitud negativa se invita a vivir en armonía con: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900">
                <a:latin typeface="Tahoma" panose="020B0604030504040204" pitchFamily="34" charset="0"/>
              </a:rPr>
              <a:t>Los padres.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900">
                <a:latin typeface="Tahoma" panose="020B0604030504040204" pitchFamily="34" charset="0"/>
              </a:rPr>
              <a:t>Los hijos.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900">
                <a:latin typeface="Tahoma" panose="020B0604030504040204" pitchFamily="34" charset="0"/>
              </a:rPr>
              <a:t>Los empleados.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900">
                <a:latin typeface="Tahoma" panose="020B0604030504040204" pitchFamily="34" charset="0"/>
              </a:rPr>
              <a:t>Los gobernantes.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900">
                <a:latin typeface="Tahoma" panose="020B0604030504040204" pitchFamily="34" charset="0"/>
              </a:rPr>
              <a:t>Dios.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2000">
                <a:latin typeface="Tahoma" panose="020B0604030504040204" pitchFamily="34" charset="0"/>
              </a:rPr>
              <a:t>Todos merecemos ser tratados con equidad y responsabilidad.</a:t>
            </a:r>
          </a:p>
        </p:txBody>
      </p:sp>
      <p:pic>
        <p:nvPicPr>
          <p:cNvPr id="20484" name="Imagen 6">
            <a:extLst>
              <a:ext uri="{FF2B5EF4-FFF2-40B4-BE49-F238E27FC236}">
                <a16:creationId xmlns:a16="http://schemas.microsoft.com/office/drawing/2014/main" id="{2438B349-114E-49B3-9019-1AB89D0C7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5"/>
            <a:ext cx="3624263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>
            <a:extLst>
              <a:ext uri="{FF2B5EF4-FFF2-40B4-BE49-F238E27FC236}">
                <a16:creationId xmlns:a16="http://schemas.microsoft.com/office/drawing/2014/main" id="{C5CBA924-902D-414C-A97F-F65295123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76200"/>
            <a:ext cx="5791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600" b="1">
                <a:solidFill>
                  <a:schemeClr val="tx2"/>
                </a:solidFill>
                <a:latin typeface="Viner Hand ITC" panose="03070502030502020203" pitchFamily="66" charset="0"/>
              </a:rPr>
              <a:t>Presentación</a:t>
            </a:r>
            <a:endParaRPr lang="es-ES" altLang="es-ES" sz="66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3075" name="Text Box 6">
            <a:extLst>
              <a:ext uri="{FF2B5EF4-FFF2-40B4-BE49-F238E27FC236}">
                <a16:creationId xmlns:a16="http://schemas.microsoft.com/office/drawing/2014/main" id="{870AC531-B842-4B1B-816C-86FC4B94F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2413"/>
            <a:ext cx="73152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C" altLang="es-ES" sz="3300" b="1">
                <a:solidFill>
                  <a:srgbClr val="002060"/>
                </a:solidFill>
                <a:latin typeface="Tempus Sans ITC" panose="04020404030007020202" pitchFamily="82" charset="0"/>
              </a:rPr>
              <a:t>En este taller haremos un recorrido por:</a:t>
            </a:r>
            <a:endParaRPr lang="es-ES" altLang="es-ES" sz="3300" b="1">
              <a:solidFill>
                <a:srgbClr val="002060"/>
              </a:solidFill>
              <a:latin typeface="Tempus Sans ITC" panose="04020404030007020202" pitchFamily="82" charset="0"/>
            </a:endParaRPr>
          </a:p>
        </p:txBody>
      </p:sp>
      <p:pic>
        <p:nvPicPr>
          <p:cNvPr id="3076" name="Imagen 2">
            <a:extLst>
              <a:ext uri="{FF2B5EF4-FFF2-40B4-BE49-F238E27FC236}">
                <a16:creationId xmlns:a16="http://schemas.microsoft.com/office/drawing/2014/main" id="{175851BE-78DC-49EA-B309-CDCF24417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43213"/>
            <a:ext cx="3021013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ángulo 1">
            <a:extLst>
              <a:ext uri="{FF2B5EF4-FFF2-40B4-BE49-F238E27FC236}">
                <a16:creationId xmlns:a16="http://schemas.microsoft.com/office/drawing/2014/main" id="{CB0A89B3-F0E1-4C33-BFA0-27F888D62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924175"/>
            <a:ext cx="457200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C" altLang="es-ES" sz="3000" b="1">
                <a:solidFill>
                  <a:srgbClr val="002060"/>
                </a:solidFill>
                <a:latin typeface="Tempus Sans ITC" panose="04020404030007020202" pitchFamily="82" charset="0"/>
              </a:rPr>
              <a:t>La Sabiduría de Israel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C" altLang="es-ES" sz="3000" b="1">
                <a:solidFill>
                  <a:srgbClr val="002060"/>
                </a:solidFill>
                <a:latin typeface="Tempus Sans ITC" panose="04020404030007020202" pitchFamily="82" charset="0"/>
              </a:rPr>
              <a:t>El Mensaje central de los libros de la sabiduría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C" altLang="es-ES" sz="3000" b="1">
                <a:solidFill>
                  <a:srgbClr val="002060"/>
                </a:solidFill>
                <a:latin typeface="Tempus Sans ITC" panose="04020404030007020202" pitchFamily="82" charset="0"/>
              </a:rPr>
              <a:t>Análisis del libro de Ruth</a:t>
            </a:r>
            <a:endParaRPr lang="es-ES" altLang="es-ES" sz="3000" b="1">
              <a:solidFill>
                <a:srgbClr val="002060"/>
              </a:solidFill>
              <a:latin typeface="Tempus Sans ITC" panose="04020404030007020202" pitchFamily="82" charset="0"/>
            </a:endParaRPr>
          </a:p>
        </p:txBody>
      </p: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>
            <a:extLst>
              <a:ext uri="{FF2B5EF4-FFF2-40B4-BE49-F238E27FC236}">
                <a16:creationId xmlns:a16="http://schemas.microsoft.com/office/drawing/2014/main" id="{353EDF37-F621-4490-B6B6-5D5AAA137B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25706" y="116632"/>
            <a:ext cx="5508612" cy="665516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Cantar de los Cantares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4B6DFC-91A6-44A4-B90A-DF0F388D0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938" y="908050"/>
            <a:ext cx="5453062" cy="604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8585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900" dirty="0">
                <a:latin typeface="Tahoma" panose="020B0604030504040204" pitchFamily="34" charset="0"/>
              </a:rPr>
              <a:t>Fue escrito por el año 500 – 400 a. C.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900" dirty="0">
                <a:latin typeface="Tahoma" panose="020B0604030504040204" pitchFamily="34" charset="0"/>
              </a:rPr>
              <a:t>Era leído en la Fiesta de la Pascua.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900" dirty="0">
                <a:latin typeface="Tahoma" panose="020B0604030504040204" pitchFamily="34" charset="0"/>
              </a:rPr>
              <a:t>Es una colección de cantos de amor.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900" dirty="0">
                <a:latin typeface="Tahoma" panose="020B0604030504040204" pitchFamily="34" charset="0"/>
              </a:rPr>
              <a:t>Su lenguaje es erótico, poético y natural.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900" dirty="0">
                <a:latin typeface="Tahoma" panose="020B0604030504040204" pitchFamily="34" charset="0"/>
              </a:rPr>
              <a:t>Este libro nos enseña que: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>
                <a:latin typeface="Tahoma" panose="020B0604030504040204" pitchFamily="34" charset="0"/>
              </a:rPr>
              <a:t>El amor no está en función de la procreación.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>
                <a:latin typeface="Tahoma" panose="020B0604030504040204" pitchFamily="34" charset="0"/>
              </a:rPr>
              <a:t>La mujer es amada como sujeto, no como objeto.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900" dirty="0">
                <a:latin typeface="Tahoma" panose="020B0604030504040204" pitchFamily="34" charset="0"/>
              </a:rPr>
              <a:t>Es una crítica al: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>
                <a:latin typeface="Tahoma" panose="020B0604030504040204" pitchFamily="34" charset="0"/>
              </a:rPr>
              <a:t>Templo.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>
                <a:latin typeface="Tahoma" panose="020B0604030504040204" pitchFamily="34" charset="0"/>
              </a:rPr>
              <a:t>Machismo, o patriarcalismo.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>
                <a:latin typeface="Tahoma" panose="020B0604030504040204" pitchFamily="34" charset="0"/>
              </a:rPr>
              <a:t>Jerusalén.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 dirty="0">
                <a:latin typeface="Tahoma" panose="020B0604030504040204" pitchFamily="34" charset="0"/>
              </a:rPr>
              <a:t>Sistema que desvirtúa el amor y el sexo.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es-ES" altLang="es-ES" sz="1800" dirty="0">
              <a:latin typeface="Tahoma" panose="020B0604030504040204" pitchFamily="34" charset="0"/>
            </a:endParaRPr>
          </a:p>
        </p:txBody>
      </p:sp>
      <p:pic>
        <p:nvPicPr>
          <p:cNvPr id="21508" name="Imagen 2">
            <a:extLst>
              <a:ext uri="{FF2B5EF4-FFF2-40B4-BE49-F238E27FC236}">
                <a16:creationId xmlns:a16="http://schemas.microsoft.com/office/drawing/2014/main" id="{9BF75B4C-EF78-41EA-923E-C7ED192C8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700213"/>
            <a:ext cx="32226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>
            <a:extLst>
              <a:ext uri="{FF2B5EF4-FFF2-40B4-BE49-F238E27FC236}">
                <a16:creationId xmlns:a16="http://schemas.microsoft.com/office/drawing/2014/main" id="{56726722-0EFC-4A5D-BDBD-F9E53204E7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552" y="557616"/>
            <a:ext cx="7560840" cy="722548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3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Lectura y comentario de  </a:t>
            </a:r>
            <a:r>
              <a:rPr lang="es-ES" sz="3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Cant</a:t>
            </a:r>
            <a:r>
              <a:rPr lang="es-ES" sz="3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2, 8 – 3,5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FCF634-5D78-4BF1-AA0D-FDBA3DB68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773238"/>
            <a:ext cx="3382962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>
                <a:latin typeface="Tahoma" panose="020B0604030504040204" pitchFamily="34" charset="0"/>
              </a:rPr>
              <a:t>En este segundo canto se siente: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s-ES" altLang="es-ES" sz="500">
              <a:latin typeface="Tahoma" panose="020B0604030504040204" pitchFamily="34" charset="0"/>
            </a:endParaRP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La paz y el gozo con que los enamorados expresan su amor.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El dolor de la separación, la nostalgia ante la ausencia.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El deseo de superar la soledad con la entrega mutua y total.</a:t>
            </a:r>
          </a:p>
        </p:txBody>
      </p:sp>
      <p:pic>
        <p:nvPicPr>
          <p:cNvPr id="22532" name="Imagen 2">
            <a:extLst>
              <a:ext uri="{FF2B5EF4-FFF2-40B4-BE49-F238E27FC236}">
                <a16:creationId xmlns:a16="http://schemas.microsoft.com/office/drawing/2014/main" id="{B3BB9DE6-42E3-4E07-94D3-9A9167C2B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060575"/>
            <a:ext cx="338455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>
            <a:extLst>
              <a:ext uri="{FF2B5EF4-FFF2-40B4-BE49-F238E27FC236}">
                <a16:creationId xmlns:a16="http://schemas.microsoft.com/office/drawing/2014/main" id="{EF9E18CD-ACF0-4ABA-BD97-63B0B2DD3A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25706" y="116632"/>
            <a:ext cx="5508612" cy="665516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libro de la Sabiduría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E626D4-D73B-4C3E-AA75-7EEF12F0D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1052513"/>
            <a:ext cx="4913313" cy="602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8585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900">
                <a:latin typeface="Tahoma" panose="020B0604030504040204" pitchFamily="34" charset="0"/>
              </a:rPr>
              <a:t>Fue escrito por el año 50 a. C.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900">
                <a:latin typeface="Tahoma" panose="020B0604030504040204" pitchFamily="34" charset="0"/>
              </a:rPr>
              <a:t>Su autor es anónimo con amplios conocimientos en: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La Tradición histórica y religiosa de Israel.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El ambiente cultural de Alejandría.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900">
                <a:latin typeface="Tahoma" panose="020B0604030504040204" pitchFamily="34" charset="0"/>
              </a:rPr>
              <a:t>Está dirigido a los judíos de diáspora en Alejandría.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900">
                <a:latin typeface="Tahoma" panose="020B0604030504040204" pitchFamily="34" charset="0"/>
              </a:rPr>
              <a:t>Este escrito propone: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Luchar contra la idolatría.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Resistir frente al influjo cultural griego.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Dar ánimo al pueblo.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Buscar la sabiduría de Dios en la historia.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es-ES" altLang="es-ES" sz="1800">
              <a:latin typeface="Tahoma" panose="020B0604030504040204" pitchFamily="34" charset="0"/>
            </a:endParaRPr>
          </a:p>
        </p:txBody>
      </p:sp>
      <p:pic>
        <p:nvPicPr>
          <p:cNvPr id="23556" name="Imagen 2">
            <a:extLst>
              <a:ext uri="{FF2B5EF4-FFF2-40B4-BE49-F238E27FC236}">
                <a16:creationId xmlns:a16="http://schemas.microsoft.com/office/drawing/2014/main" id="{769DDBDB-2C97-457D-9A36-0A6A99E17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484313"/>
            <a:ext cx="298767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>
            <a:extLst>
              <a:ext uri="{FF2B5EF4-FFF2-40B4-BE49-F238E27FC236}">
                <a16:creationId xmlns:a16="http://schemas.microsoft.com/office/drawing/2014/main" id="{96DE8153-E60E-4DF4-8A2B-24D28B654F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552" y="557616"/>
            <a:ext cx="7560840" cy="722548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3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Lectura y comentario de  </a:t>
            </a:r>
            <a:r>
              <a:rPr lang="es-ES" sz="3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Sab</a:t>
            </a:r>
            <a:r>
              <a:rPr lang="es-ES" sz="3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5, 1 – 15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30B1C3-BF2C-42AC-AB4A-790CA0E3C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844675"/>
            <a:ext cx="3382962" cy="373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>
                <a:latin typeface="Tahoma" panose="020B0604030504040204" pitchFamily="34" charset="0"/>
              </a:rPr>
              <a:t>Esta perícopa es una invitación a: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s-ES" altLang="es-ES" sz="500">
              <a:latin typeface="Tahoma" panose="020B0604030504040204" pitchFamily="34" charset="0"/>
            </a:endParaRP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Perseverar.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Optar por la justicia.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Mantener fuertes las motivaciones.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Ser testimonios de fidelidad.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Lograr la conversión de hermanos/as.</a:t>
            </a:r>
          </a:p>
        </p:txBody>
      </p:sp>
      <p:pic>
        <p:nvPicPr>
          <p:cNvPr id="24580" name="Imagen 7">
            <a:extLst>
              <a:ext uri="{FF2B5EF4-FFF2-40B4-BE49-F238E27FC236}">
                <a16:creationId xmlns:a16="http://schemas.microsoft.com/office/drawing/2014/main" id="{EBA7B0D0-4530-48EF-B4DF-36FE6793E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5038"/>
            <a:ext cx="3998913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>
            <a:extLst>
              <a:ext uri="{FF2B5EF4-FFF2-40B4-BE49-F238E27FC236}">
                <a16:creationId xmlns:a16="http://schemas.microsoft.com/office/drawing/2014/main" id="{103CBA52-99EA-4715-A1AC-9E0904669A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520" y="252396"/>
            <a:ext cx="5508612" cy="665516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Las Novelas Bíblicas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D93D0D-3107-4F45-9612-E99AE8AA8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0" y="917575"/>
            <a:ext cx="4987925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8585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900">
                <a:latin typeface="Tahoma" panose="020B0604030504040204" pitchFamily="34" charset="0"/>
              </a:rPr>
              <a:t>Forman parte de este grupo: Rut, Ester, Judit, Jonás y Tobías.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900">
                <a:latin typeface="Tahoma" panose="020B0604030504040204" pitchFamily="34" charset="0"/>
              </a:rPr>
              <a:t>Fueron compuestas durante el Postexilio.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900">
                <a:latin typeface="Tahoma" panose="020B0604030504040204" pitchFamily="34" charset="0"/>
              </a:rPr>
              <a:t>Estas novelas surgen en la casa.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900">
                <a:latin typeface="Tahoma" panose="020B0604030504040204" pitchFamily="34" charset="0"/>
              </a:rPr>
              <a:t>Su mensaje central es de oposición a la teología oficial y al Templo.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900">
                <a:latin typeface="Tahoma" panose="020B0604030504040204" pitchFamily="34" charset="0"/>
              </a:rPr>
              <a:t>Estas novelas se caracterizan por los siguientes rasgos: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El protagonismo de la mujer.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El pueblo es sujeto de su propia historia.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Dios actúa en la fragilidad.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La comunidad es el lugar para renovar el proyecto de Dios.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Insistencia en la oración.</a:t>
            </a:r>
          </a:p>
        </p:txBody>
      </p:sp>
      <p:pic>
        <p:nvPicPr>
          <p:cNvPr id="25604" name="Imagen 2">
            <a:extLst>
              <a:ext uri="{FF2B5EF4-FFF2-40B4-BE49-F238E27FC236}">
                <a16:creationId xmlns:a16="http://schemas.microsoft.com/office/drawing/2014/main" id="{CD03F29A-A8CF-4C4F-8463-D45D8674B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2133600"/>
            <a:ext cx="3313113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>
            <a:extLst>
              <a:ext uri="{FF2B5EF4-FFF2-40B4-BE49-F238E27FC236}">
                <a16:creationId xmlns:a16="http://schemas.microsoft.com/office/drawing/2014/main" id="{3D72274D-2AE8-435F-8A4A-1A46FCB4E8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552" y="557616"/>
            <a:ext cx="7560840" cy="722548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3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Mensaje central de las Novelas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68FE9F-3823-4608-823A-2F377B0DA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1279525"/>
            <a:ext cx="7561262" cy="51720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700" b="1" dirty="0">
                <a:latin typeface="Tahoma" panose="020B0604030504040204" pitchFamily="34" charset="0"/>
              </a:rPr>
              <a:t>Judith: Judía</a:t>
            </a:r>
          </a:p>
          <a:p>
            <a:pPr marL="457200" lvl="1" indent="0"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Es una historia ejemplar que presenta la resistencia heroica protagonizada por una pequeña ciudad y una mujer audaz.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700" b="1" dirty="0">
                <a:latin typeface="Tahoma" panose="020B0604030504040204" pitchFamily="34" charset="0"/>
              </a:rPr>
              <a:t>Rut: Amiga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1700" b="1" dirty="0">
                <a:latin typeface="Tahoma" panose="020B0604030504040204" pitchFamily="34" charset="0"/>
              </a:rPr>
              <a:t>       </a:t>
            </a:r>
            <a:r>
              <a:rPr lang="es-ES" altLang="es-ES" sz="1600" dirty="0">
                <a:latin typeface="Tahoma" panose="020B0604030504040204" pitchFamily="34" charset="0"/>
              </a:rPr>
              <a:t>Su  protagonista es una extranjera.  Este grupo campesino resisten a la 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       teología de la pureza racial que proponen </a:t>
            </a:r>
            <a:r>
              <a:rPr lang="es-ES" altLang="es-ES" sz="1600" dirty="0" err="1">
                <a:latin typeface="Tahoma" panose="020B0604030504040204" pitchFamily="34" charset="0"/>
              </a:rPr>
              <a:t>Esdrás</a:t>
            </a:r>
            <a:r>
              <a:rPr lang="es-ES" altLang="es-ES" sz="1600" dirty="0">
                <a:latin typeface="Tahoma" panose="020B0604030504040204" pitchFamily="34" charset="0"/>
              </a:rPr>
              <a:t> y Nehemías. 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700" b="1" dirty="0">
                <a:latin typeface="Tahoma" panose="020B0604030504040204" pitchFamily="34" charset="0"/>
              </a:rPr>
              <a:t>Ester: Estrella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       Narra un plan tramado para destruir a los judíos, Dios protege al pueblo;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       Ester fue avisada e intercedió ante el rey y salvó a su pueblo.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700" b="1" dirty="0">
                <a:latin typeface="Tahoma" panose="020B0604030504040204" pitchFamily="34" charset="0"/>
              </a:rPr>
              <a:t>Jonás: Paloma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1700" b="1" dirty="0">
                <a:latin typeface="Tahoma" panose="020B0604030504040204" pitchFamily="34" charset="0"/>
              </a:rPr>
              <a:t>       </a:t>
            </a:r>
            <a:r>
              <a:rPr lang="es-ES" altLang="es-ES" sz="1600" dirty="0">
                <a:latin typeface="Tahoma" panose="020B0604030504040204" pitchFamily="34" charset="0"/>
              </a:rPr>
              <a:t>Es una novela contra el nacionalismo, el templo, la raza y la ley.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1700" b="1" dirty="0">
                <a:latin typeface="Tahoma" panose="020B0604030504040204" pitchFamily="34" charset="0"/>
              </a:rPr>
              <a:t>Tobías: El Bueno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       Una de las enseñanzas fundamentales es: la verdadera piedad religiosa se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1600" dirty="0">
                <a:latin typeface="Tahoma" panose="020B0604030504040204" pitchFamily="34" charset="0"/>
              </a:rPr>
              <a:t>       manifiesta en las buenas obras en favor de nuestros hermanos.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>
            <a:extLst>
              <a:ext uri="{FF2B5EF4-FFF2-40B4-BE49-F238E27FC236}">
                <a16:creationId xmlns:a16="http://schemas.microsoft.com/office/drawing/2014/main" id="{B53E47C9-0D5F-42A8-A33C-9079CEAB75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91680" y="292388"/>
            <a:ext cx="5508612" cy="665516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Los Salmos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1BC89D-2DEB-409C-871F-7974949EB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1219200"/>
            <a:ext cx="4479925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8585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900">
                <a:latin typeface="Tahoma" panose="020B0604030504040204" pitchFamily="34" charset="0"/>
              </a:rPr>
              <a:t>Es una colección de oraciones, himnos y cantos de Israel.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900">
                <a:latin typeface="Tahoma" panose="020B0604030504040204" pitchFamily="34" charset="0"/>
              </a:rPr>
              <a:t>Recorre la historia del pueblo desde el siglo XI hasta el siglo II a.C.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ES" sz="1900">
                <a:latin typeface="Tahoma" panose="020B0604030504040204" pitchFamily="34" charset="0"/>
              </a:rPr>
              <a:t>Esta colección de 150 capítulos la dividimos en: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Himno o canto de Alabanza (Sal 117, 1).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Lamento individual o canto de súplica (Sal 22, 1 – 3).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Canto individual de acción de gracias (Sal 138, 1).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Lamento comunal (Sal 12 o 44)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Salmos reales (Sal 20).</a:t>
            </a:r>
          </a:p>
        </p:txBody>
      </p:sp>
      <p:pic>
        <p:nvPicPr>
          <p:cNvPr id="27652" name="Imagen 2">
            <a:extLst>
              <a:ext uri="{FF2B5EF4-FFF2-40B4-BE49-F238E27FC236}">
                <a16:creationId xmlns:a16="http://schemas.microsoft.com/office/drawing/2014/main" id="{3AEA1D98-C726-4D25-9FDA-71D500B47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57338"/>
            <a:ext cx="31972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>
            <a:extLst>
              <a:ext uri="{FF2B5EF4-FFF2-40B4-BE49-F238E27FC236}">
                <a16:creationId xmlns:a16="http://schemas.microsoft.com/office/drawing/2014/main" id="{A30E1CC8-2C34-496A-AB66-EF788D926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-26988"/>
            <a:ext cx="3962400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3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38917" name="WordArt 5">
            <a:extLst>
              <a:ext uri="{FF2B5EF4-FFF2-40B4-BE49-F238E27FC236}">
                <a16:creationId xmlns:a16="http://schemas.microsoft.com/office/drawing/2014/main" id="{A7730698-9609-4CF4-8420-5BE889751C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4213" y="836613"/>
            <a:ext cx="7344171" cy="792187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5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Análisis del libro de Rut</a:t>
            </a:r>
          </a:p>
        </p:txBody>
      </p:sp>
      <p:sp>
        <p:nvSpPr>
          <p:cNvPr id="38920" name="Text Box 8">
            <a:extLst>
              <a:ext uri="{FF2B5EF4-FFF2-40B4-BE49-F238E27FC236}">
                <a16:creationId xmlns:a16="http://schemas.microsoft.com/office/drawing/2014/main" id="{9ED0ED30-73E0-4147-94E2-B8E86B0C3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157788"/>
            <a:ext cx="619125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3000" b="1">
                <a:latin typeface="Tahoma" panose="020B0604030504040204" pitchFamily="34" charset="0"/>
                <a:cs typeface="Tahoma" panose="020B0604030504040204" pitchFamily="34" charset="0"/>
              </a:rPr>
              <a:t>Una mujer que representa la fuerza popular de las mujeres de esa época.</a:t>
            </a:r>
          </a:p>
        </p:txBody>
      </p:sp>
      <p:pic>
        <p:nvPicPr>
          <p:cNvPr id="28677" name="Imagen 2">
            <a:extLst>
              <a:ext uri="{FF2B5EF4-FFF2-40B4-BE49-F238E27FC236}">
                <a16:creationId xmlns:a16="http://schemas.microsoft.com/office/drawing/2014/main" id="{5F96FE08-508F-4C84-A4CB-DE9D15E48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1757363"/>
            <a:ext cx="42386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utoUpdateAnimBg="0"/>
      <p:bldP spid="389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CuadroTexto">
            <a:extLst>
              <a:ext uri="{FF2B5EF4-FFF2-40B4-BE49-F238E27FC236}">
                <a16:creationId xmlns:a16="http://schemas.microsoft.com/office/drawing/2014/main" id="{A8D92CB3-FEC2-4208-8F2B-126E3E7DABD8}"/>
              </a:ext>
            </a:extLst>
          </p:cNvPr>
          <p:cNvSpPr txBox="1"/>
          <p:nvPr/>
        </p:nvSpPr>
        <p:spPr>
          <a:xfrm>
            <a:off x="646113" y="1052513"/>
            <a:ext cx="750093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MX" altLang="es-EC" sz="18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Rut, se escribió a la vuelta del destierro de Babilonia, siglo V.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MX" altLang="es-EC" sz="18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Años después empezaron a regresar algunos deportados con la tarea de rehacer el país y se va configurando el Judaísmo.</a:t>
            </a:r>
            <a:endParaRPr lang="es-ES" sz="1700" b="1" dirty="0">
              <a:solidFill>
                <a:schemeClr val="bg1"/>
              </a:solidFill>
              <a:latin typeface="Ink Free" panose="03080402000500000000" pitchFamily="66" charset="0"/>
              <a:cs typeface="+mn-ea"/>
              <a:sym typeface="+mn-lt"/>
            </a:endParaRPr>
          </a:p>
        </p:txBody>
      </p:sp>
      <p:sp>
        <p:nvSpPr>
          <p:cNvPr id="7" name="WordArt 5">
            <a:extLst>
              <a:ext uri="{FF2B5EF4-FFF2-40B4-BE49-F238E27FC236}">
                <a16:creationId xmlns:a16="http://schemas.microsoft.com/office/drawing/2014/main" id="{53EBF7FB-03E8-4C27-9FAB-763B259CBF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7604" y="260648"/>
            <a:ext cx="7128792" cy="544324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La realidad social en la época de Rut</a:t>
            </a:r>
          </a:p>
        </p:txBody>
      </p:sp>
      <p:sp>
        <p:nvSpPr>
          <p:cNvPr id="8" name="WordArt 5">
            <a:extLst>
              <a:ext uri="{FF2B5EF4-FFF2-40B4-BE49-F238E27FC236}">
                <a16:creationId xmlns:a16="http://schemas.microsoft.com/office/drawing/2014/main" id="{54FB9842-C0BD-4E7A-AE5B-B434582E7A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528" y="2010488"/>
            <a:ext cx="4392488" cy="485090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2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Propuestas de Reconstrucción: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6EACC886-039C-4802-AB50-8562C474BB42}"/>
              </a:ext>
            </a:extLst>
          </p:cNvPr>
          <p:cNvGraphicFramePr/>
          <p:nvPr/>
        </p:nvGraphicFramePr>
        <p:xfrm>
          <a:off x="605202" y="2495577"/>
          <a:ext cx="7380820" cy="4332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5">
            <a:extLst>
              <a:ext uri="{FF2B5EF4-FFF2-40B4-BE49-F238E27FC236}">
                <a16:creationId xmlns:a16="http://schemas.microsoft.com/office/drawing/2014/main" id="{E40D1ACF-00AC-440C-A14D-05F88060D4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37774" y="209189"/>
            <a:ext cx="4068452" cy="648072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La propuesta de Rut</a:t>
            </a:r>
          </a:p>
        </p:txBody>
      </p:sp>
      <p:sp>
        <p:nvSpPr>
          <p:cNvPr id="9" name="5 Rectángulo">
            <a:extLst>
              <a:ext uri="{FF2B5EF4-FFF2-40B4-BE49-F238E27FC236}">
                <a16:creationId xmlns:a16="http://schemas.microsoft.com/office/drawing/2014/main" id="{1B7EB97D-CE98-4C56-B9F2-51A3E7CC87AC}"/>
              </a:ext>
            </a:extLst>
          </p:cNvPr>
          <p:cNvSpPr/>
          <p:nvPr/>
        </p:nvSpPr>
        <p:spPr>
          <a:xfrm>
            <a:off x="671513" y="1341438"/>
            <a:ext cx="3927475" cy="47847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La protagonista es una mujer extranjera campesina.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s-E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Rut lucha para que se le reconozcan sus derechos.</a:t>
            </a:r>
          </a:p>
          <a:p>
            <a:pPr>
              <a:defRPr/>
            </a:pPr>
            <a:endParaRPr lang="es-E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Esta novela es una propuesta en contra del proyecto de Esdras de expulsar a las mujeres extranjeras.</a:t>
            </a:r>
          </a:p>
          <a:p>
            <a:pPr>
              <a:defRPr/>
            </a:pPr>
            <a:endParaRPr lang="es-E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La imagen de Dios en Rut, es familiar, casero no necesita del templo, el culto.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s-ES" sz="2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0724" name="Imagen 2">
            <a:extLst>
              <a:ext uri="{FF2B5EF4-FFF2-40B4-BE49-F238E27FC236}">
                <a16:creationId xmlns:a16="http://schemas.microsoft.com/office/drawing/2014/main" id="{EBA05E9D-4E99-4C4F-A37E-B8903535D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36738"/>
            <a:ext cx="330835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AFED9AB9-F4A7-420B-82C5-C542D7E87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1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5125" name="WordArt 5">
            <a:extLst>
              <a:ext uri="{FF2B5EF4-FFF2-40B4-BE49-F238E27FC236}">
                <a16:creationId xmlns:a16="http://schemas.microsoft.com/office/drawing/2014/main" id="{D772CE96-8254-4A85-8CB7-E7D6DFF668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3500" y="935037"/>
            <a:ext cx="6019800" cy="990600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5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La Sabiduría de Israel</a:t>
            </a:r>
          </a:p>
        </p:txBody>
      </p:sp>
      <p:sp>
        <p:nvSpPr>
          <p:cNvPr id="4100" name="Text Box 7">
            <a:extLst>
              <a:ext uri="{FF2B5EF4-FFF2-40B4-BE49-F238E27FC236}">
                <a16:creationId xmlns:a16="http://schemas.microsoft.com/office/drawing/2014/main" id="{C603BE7C-50E5-436E-9E86-47000C840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362200"/>
            <a:ext cx="3505200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7E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s-ES" altLang="es-ES" sz="2400">
                <a:latin typeface="Tahoma" panose="020B0604030504040204" pitchFamily="34" charset="0"/>
              </a:rPr>
              <a:t>Al igual que todos los pueblos</a:t>
            </a:r>
            <a:r>
              <a:rPr lang="es-EC" altLang="es-ES" sz="2400">
                <a:latin typeface="Tahoma" panose="020B0604030504040204" pitchFamily="34" charset="0"/>
              </a:rPr>
              <a:t>,</a:t>
            </a:r>
            <a:r>
              <a:rPr lang="es-ES" altLang="es-ES" sz="2400">
                <a:latin typeface="Tahoma" panose="020B0604030504040204" pitchFamily="34" charset="0"/>
              </a:rPr>
              <a:t> </a:t>
            </a:r>
            <a:r>
              <a:rPr lang="es-EC" altLang="es-ES" sz="2400">
                <a:latin typeface="Tahoma" panose="020B0604030504040204" pitchFamily="34" charset="0"/>
              </a:rPr>
              <a:t>I</a:t>
            </a:r>
            <a:r>
              <a:rPr lang="es-ES" altLang="es-ES" sz="2400">
                <a:latin typeface="Tahoma" panose="020B0604030504040204" pitchFamily="34" charset="0"/>
              </a:rPr>
              <a:t>srael también  buscaba respuestas a las preguntas  y al  misterio de la vida.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s-ES" altLang="es-ES" sz="2400">
                <a:latin typeface="Tahoma" panose="020B0604030504040204" pitchFamily="34" charset="0"/>
              </a:rPr>
              <a:t>Esto lo puso por escrito en los libros de </a:t>
            </a:r>
            <a:r>
              <a:rPr lang="es-EC" altLang="es-ES" sz="2400">
                <a:latin typeface="Tahoma" panose="020B0604030504040204" pitchFamily="34" charset="0"/>
              </a:rPr>
              <a:t>S</a:t>
            </a:r>
            <a:r>
              <a:rPr lang="es-ES" altLang="es-ES" sz="2400">
                <a:latin typeface="Tahoma" panose="020B0604030504040204" pitchFamily="34" charset="0"/>
              </a:rPr>
              <a:t>abidur</a:t>
            </a:r>
            <a:r>
              <a:rPr lang="es-EC" altLang="es-ES" sz="2400">
                <a:latin typeface="Tahoma" panose="020B0604030504040204" pitchFamily="34" charset="0"/>
              </a:rPr>
              <a:t>í</a:t>
            </a:r>
            <a:r>
              <a:rPr lang="es-ES" altLang="es-ES" sz="2400">
                <a:latin typeface="Tahoma" panose="020B0604030504040204" pitchFamily="34" charset="0"/>
              </a:rPr>
              <a:t>a</a:t>
            </a:r>
            <a:r>
              <a:rPr lang="es-EC" altLang="es-ES" sz="2400">
                <a:latin typeface="Tahoma" panose="020B0604030504040204" pitchFamily="34" charset="0"/>
              </a:rPr>
              <a:t>.</a:t>
            </a:r>
            <a:endParaRPr lang="es-ES" altLang="es-ES" sz="2400">
              <a:latin typeface="Tahoma" panose="020B0604030504040204" pitchFamily="34" charset="0"/>
            </a:endParaRPr>
          </a:p>
        </p:txBody>
      </p:sp>
      <p:pic>
        <p:nvPicPr>
          <p:cNvPr id="4101" name="Imagen 2">
            <a:extLst>
              <a:ext uri="{FF2B5EF4-FFF2-40B4-BE49-F238E27FC236}">
                <a16:creationId xmlns:a16="http://schemas.microsoft.com/office/drawing/2014/main" id="{1116A59B-B3F1-4F8C-A6F9-EE40B0084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2238375"/>
            <a:ext cx="3367087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WordArt 8">
            <a:extLst>
              <a:ext uri="{FF2B5EF4-FFF2-40B4-BE49-F238E27FC236}">
                <a16:creationId xmlns:a16="http://schemas.microsoft.com/office/drawing/2014/main" id="{3CF6750D-3AEF-4426-B339-0520A8D987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19907" y="299613"/>
            <a:ext cx="5616847" cy="1223962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3500" kern="10" dirty="0">
                <a:ln>
                  <a:solidFill>
                    <a:schemeClr val="tx1"/>
                  </a:solidFill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empus Sans ITC" panose="04020404030D07020202" pitchFamily="82" charset="0"/>
                <a:ea typeface="Tahoma" panose="020B0604030504040204" pitchFamily="34" charset="0"/>
                <a:cs typeface="Tahoma" panose="020B0604030504040204" pitchFamily="34" charset="0"/>
              </a:rPr>
              <a:t>La realidad del pueblo</a:t>
            </a:r>
          </a:p>
          <a:p>
            <a:pPr algn="ctr">
              <a:defRPr/>
            </a:pPr>
            <a:r>
              <a:rPr lang="es-ES" sz="3500" kern="10" dirty="0">
                <a:ln>
                  <a:solidFill>
                    <a:schemeClr val="tx1"/>
                  </a:solidFill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empus Sans ITC" panose="04020404030D07020202" pitchFamily="82" charset="0"/>
                <a:ea typeface="Tahoma" panose="020B0604030504040204" pitchFamily="34" charset="0"/>
                <a:cs typeface="Tahoma" panose="020B0604030504040204" pitchFamily="34" charset="0"/>
              </a:rPr>
              <a:t>(1,1 - 5)</a:t>
            </a:r>
          </a:p>
        </p:txBody>
      </p:sp>
      <p:pic>
        <p:nvPicPr>
          <p:cNvPr id="31747" name="Imagen 2">
            <a:extLst>
              <a:ext uri="{FF2B5EF4-FFF2-40B4-BE49-F238E27FC236}">
                <a16:creationId xmlns:a16="http://schemas.microsoft.com/office/drawing/2014/main" id="{C03D6A34-ACE5-4F63-8821-323B8DFC1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3384550"/>
            <a:ext cx="31305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482F502-A67F-43F2-809E-DA419CB0E6A8}"/>
              </a:ext>
            </a:extLst>
          </p:cNvPr>
          <p:cNvSpPr/>
          <p:nvPr/>
        </p:nvSpPr>
        <p:spPr>
          <a:xfrm>
            <a:off x="669925" y="1552575"/>
            <a:ext cx="3130550" cy="14779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MX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Tienen Problemas:</a:t>
            </a:r>
          </a:p>
          <a:p>
            <a:pPr>
              <a:defRPr/>
            </a:pPr>
            <a:endParaRPr lang="es-MX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es-MX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No hay pan. 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es-MX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No tiene tierra.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es-MX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No tiene futuro (Familia)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es-MX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No se cumplen las Leyes</a:t>
            </a:r>
            <a:endParaRPr lang="es-ES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3 CuadroTexto">
            <a:extLst>
              <a:ext uri="{FF2B5EF4-FFF2-40B4-BE49-F238E27FC236}">
                <a16:creationId xmlns:a16="http://schemas.microsoft.com/office/drawing/2014/main" id="{8A31768D-65C8-48E2-91DB-469C96180C54}"/>
              </a:ext>
            </a:extLst>
          </p:cNvPr>
          <p:cNvSpPr txBox="1"/>
          <p:nvPr/>
        </p:nvSpPr>
        <p:spPr>
          <a:xfrm>
            <a:off x="4572000" y="2863850"/>
            <a:ext cx="4208463" cy="3417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Sentido simbólico de los nombres:</a:t>
            </a:r>
          </a:p>
          <a:p>
            <a:pPr>
              <a:defRPr/>
            </a:pPr>
            <a:endParaRPr lang="es-E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Elimélec</a:t>
            </a:r>
            <a:r>
              <a:rPr lang="es-E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	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 Dios y Rey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Noemí:	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Gracia o Graciosa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Mará:	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Amargura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Majlón</a:t>
            </a:r>
            <a:r>
              <a:rPr lang="es-E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	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Dolencia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Kilión</a:t>
            </a:r>
            <a:r>
              <a:rPr lang="es-E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	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Fragilidad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Orfá</a:t>
            </a:r>
            <a:r>
              <a:rPr lang="es-E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		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Espaldas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Rut:		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Amiga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Boas:	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 la fuerza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Obed: 	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Siervo</a:t>
            </a:r>
            <a:r>
              <a:rPr lang="es-E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WordArt 5">
            <a:extLst>
              <a:ext uri="{FF2B5EF4-FFF2-40B4-BE49-F238E27FC236}">
                <a16:creationId xmlns:a16="http://schemas.microsoft.com/office/drawing/2014/main" id="{691CAE5B-6FC7-4C6F-BEA9-C604D7B866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06613" y="260350"/>
            <a:ext cx="4930775" cy="1439863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24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s-ES" sz="3500" b="1" kern="10" dirty="0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empus Sans ITC" panose="04020404030D07020202" pitchFamily="82" charset="0"/>
                <a:ea typeface="Tahoma" panose="020B0604030504040204" pitchFamily="34" charset="0"/>
                <a:cs typeface="Tahoma" panose="020B0604030504040204" pitchFamily="34" charset="0"/>
              </a:rPr>
              <a:t> ____ ______ ________</a:t>
            </a:r>
          </a:p>
          <a:p>
            <a:pPr algn="ctr">
              <a:defRPr/>
            </a:pPr>
            <a:r>
              <a:rPr lang="es-ES" sz="3500" b="1" kern="10" dirty="0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empus Sans ITC" panose="04020404030D07020202" pitchFamily="82" charset="0"/>
                <a:ea typeface="Tahoma" panose="020B0604030504040204" pitchFamily="34" charset="0"/>
                <a:cs typeface="Tahoma" panose="020B0604030504040204" pitchFamily="34" charset="0"/>
              </a:rPr>
              <a:t>          </a:t>
            </a:r>
          </a:p>
        </p:txBody>
      </p:sp>
      <p:pic>
        <p:nvPicPr>
          <p:cNvPr id="32771" name="Imagen 2">
            <a:extLst>
              <a:ext uri="{FF2B5EF4-FFF2-40B4-BE49-F238E27FC236}">
                <a16:creationId xmlns:a16="http://schemas.microsoft.com/office/drawing/2014/main" id="{638E4F12-CF29-45C0-9198-B6BAD8705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2305050"/>
            <a:ext cx="3230563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3 CuadroTexto">
            <a:extLst>
              <a:ext uri="{FF2B5EF4-FFF2-40B4-BE49-F238E27FC236}">
                <a16:creationId xmlns:a16="http://schemas.microsoft.com/office/drawing/2014/main" id="{266FDBDA-B0FF-4DE6-ABB9-3AA234358371}"/>
              </a:ext>
            </a:extLst>
          </p:cNvPr>
          <p:cNvSpPr txBox="1"/>
          <p:nvPr/>
        </p:nvSpPr>
        <p:spPr>
          <a:xfrm>
            <a:off x="323850" y="1916113"/>
            <a:ext cx="3960813" cy="4248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Tres mujeres inician el camino a Belén:</a:t>
            </a:r>
          </a:p>
          <a:p>
            <a:pPr>
              <a:defRPr/>
            </a:pPr>
            <a:endParaRPr lang="es-E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Noemí: 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Explica a sus nueras el difícil camino, las ama y quiere lo mejor para ellas así que les pide que regresen a la casa de su madre.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s-E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Orfá</a:t>
            </a:r>
            <a:r>
              <a:rPr lang="es-E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	 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Regresa a su pueblo, tierra, dioses. Noemí la bendice.</a:t>
            </a:r>
          </a:p>
          <a:p>
            <a:pPr>
              <a:defRPr/>
            </a:pPr>
            <a:endParaRPr lang="es-E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Rut: 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Toma la decisión firme de quedarse con Noemí. Es una opción radical por los pobres.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WordArt 7">
            <a:extLst>
              <a:ext uri="{FF2B5EF4-FFF2-40B4-BE49-F238E27FC236}">
                <a16:creationId xmlns:a16="http://schemas.microsoft.com/office/drawing/2014/main" id="{4BB7933D-4ED4-43BC-8E9E-B676D44E96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23963" y="200025"/>
            <a:ext cx="6985000" cy="1728788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3500" b="1" kern="10" dirty="0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empus Sans ITC" panose="04020404030D07020202" pitchFamily="82" charset="0"/>
                <a:ea typeface="Tahoma" panose="020B0604030504040204" pitchFamily="34" charset="0"/>
                <a:cs typeface="Tahoma" panose="020B0604030504040204" pitchFamily="34" charset="0"/>
              </a:rPr>
              <a:t> __ ______ ___ ______ </a:t>
            </a:r>
          </a:p>
          <a:p>
            <a:pPr algn="ctr">
              <a:defRPr/>
            </a:pPr>
            <a:r>
              <a:rPr lang="es-ES" sz="3500" b="1" kern="10" dirty="0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empus Sans ITC" panose="04020404030D07020202" pitchFamily="82" charset="0"/>
                <a:ea typeface="Tahoma" panose="020B0604030504040204" pitchFamily="34" charset="0"/>
                <a:cs typeface="Tahoma" panose="020B0604030504040204" pitchFamily="34" charset="0"/>
              </a:rPr>
              <a:t>__ ___ ________ </a:t>
            </a:r>
          </a:p>
          <a:p>
            <a:pPr algn="ctr">
              <a:defRPr/>
            </a:pPr>
            <a:r>
              <a:rPr lang="es-ES" sz="3500" b="1" kern="10" dirty="0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empus Sans ITC" panose="04020404030D07020202" pitchFamily="82" charset="0"/>
                <a:ea typeface="Tahoma" panose="020B0604030504040204" pitchFamily="34" charset="0"/>
                <a:cs typeface="Tahoma" panose="020B0604030504040204" pitchFamily="34" charset="0"/>
              </a:rPr>
              <a:t>          </a:t>
            </a:r>
          </a:p>
        </p:txBody>
      </p:sp>
      <p:pic>
        <p:nvPicPr>
          <p:cNvPr id="33795" name="Imagen 2">
            <a:extLst>
              <a:ext uri="{FF2B5EF4-FFF2-40B4-BE49-F238E27FC236}">
                <a16:creationId xmlns:a16="http://schemas.microsoft.com/office/drawing/2014/main" id="{A9A99144-5398-493C-9CE4-E418EF9F3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133600"/>
            <a:ext cx="329565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 Rectángulo">
            <a:extLst>
              <a:ext uri="{FF2B5EF4-FFF2-40B4-BE49-F238E27FC236}">
                <a16:creationId xmlns:a16="http://schemas.microsoft.com/office/drawing/2014/main" id="{44E33C06-95A0-4948-9324-2CC660393E79}"/>
              </a:ext>
            </a:extLst>
          </p:cNvPr>
          <p:cNvSpPr/>
          <p:nvPr/>
        </p:nvSpPr>
        <p:spPr>
          <a:xfrm>
            <a:off x="4058635" y="2064657"/>
            <a:ext cx="4896544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s-E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lang="es-E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(LV 19, 9 -10) 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 una ley humanitaria  que le permite al pobre la rebusca una vez que han pasado los segadores.</a:t>
            </a: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endParaRPr lang="es-E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lang="es-E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Encuentro entre Rut y Boas </a:t>
            </a:r>
            <a:endParaRPr lang="es-ES" sz="1800" b="1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es-E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lang="es-E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La generosidad de Rut despierta la de Boas: </a:t>
            </a:r>
          </a:p>
          <a:p>
            <a:pPr marL="1714500" lvl="3" indent="-342900"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La acoge en su campo</a:t>
            </a:r>
          </a:p>
          <a:p>
            <a:pPr marL="1714500" lvl="3" indent="-342900"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Le ofrece protección y agua</a:t>
            </a:r>
          </a:p>
          <a:p>
            <a:pPr marL="1714500" lvl="3" indent="-342900"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La invita a comer</a:t>
            </a:r>
          </a:p>
          <a:p>
            <a:pPr marL="1714500" lvl="3" indent="-342900">
              <a:buFont typeface="Wingdings" panose="05000000000000000000" pitchFamily="2" charset="2"/>
              <a:buChar char="§"/>
              <a:defRPr/>
            </a:pP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Ordena a sus sirvientes ser generosos.</a:t>
            </a:r>
          </a:p>
          <a:p>
            <a:pPr lvl="1">
              <a:defRPr/>
            </a:pPr>
            <a:r>
              <a:rPr lang="es-ES" sz="18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   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WordArt 7">
            <a:extLst>
              <a:ext uri="{FF2B5EF4-FFF2-40B4-BE49-F238E27FC236}">
                <a16:creationId xmlns:a16="http://schemas.microsoft.com/office/drawing/2014/main" id="{4C560E0B-8F64-43DB-907C-C0727A323A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6225" y="255588"/>
            <a:ext cx="6049963" cy="1223962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3500" b="1" kern="10" dirty="0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empus Sans ITC" panose="04020404030D07020202" pitchFamily="82" charset="0"/>
                <a:ea typeface="Tahoma" panose="020B0604030504040204" pitchFamily="34" charset="0"/>
                <a:cs typeface="Tahoma" panose="020B0604030504040204" pitchFamily="34" charset="0"/>
              </a:rPr>
              <a:t> ___ ______ ___ __ ___ __ _______</a:t>
            </a:r>
          </a:p>
          <a:p>
            <a:pPr algn="ctr">
              <a:defRPr/>
            </a:pPr>
            <a:r>
              <a:rPr lang="es-ES" sz="3500" b="1" kern="10" dirty="0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empus Sans ITC" panose="04020404030D07020202" pitchFamily="82" charset="0"/>
                <a:ea typeface="Tahoma" panose="020B0604030504040204" pitchFamily="34" charset="0"/>
                <a:cs typeface="Tahoma" panose="020B0604030504040204" pitchFamily="34" charset="0"/>
              </a:rPr>
              <a:t>          </a:t>
            </a:r>
          </a:p>
        </p:txBody>
      </p:sp>
      <p:pic>
        <p:nvPicPr>
          <p:cNvPr id="34819" name="Imagen 2">
            <a:extLst>
              <a:ext uri="{FF2B5EF4-FFF2-40B4-BE49-F238E27FC236}">
                <a16:creationId xmlns:a16="http://schemas.microsoft.com/office/drawing/2014/main" id="{487F5608-BF93-4FA1-8394-A6E6B8B2A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2420938"/>
            <a:ext cx="357505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ángulo 2">
            <a:extLst>
              <a:ext uri="{FF2B5EF4-FFF2-40B4-BE49-F238E27FC236}">
                <a16:creationId xmlns:a16="http://schemas.microsoft.com/office/drawing/2014/main" id="{5481AE9C-336B-4A23-980C-B4A32DE71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844675"/>
            <a:ext cx="4572000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s-ES" altLang="en-US" sz="1500" b="1">
                <a:latin typeface="Tahoma" panose="020B0604030504040204" pitchFamily="34" charset="0"/>
                <a:cs typeface="Tahoma" panose="020B0604030504040204" pitchFamily="34" charset="0"/>
              </a:rPr>
              <a:t>Ley del Rescate:  (Lv 25, 23-25)  </a:t>
            </a:r>
            <a:r>
              <a:rPr lang="es-ES" altLang="en-US" sz="1500">
                <a:latin typeface="Tahoma" panose="020B0604030504040204" pitchFamily="34" charset="0"/>
                <a:cs typeface="Tahoma" panose="020B0604030504040204" pitchFamily="34" charset="0"/>
              </a:rPr>
              <a:t>El  Goel es el pariente próximo para ejercer como  redentor.   Tiene la obligación de  proteger el patrimonio familiar, liberar a un hermano hecho esclavo  y  vengar a los familiares muertos con violencia.</a:t>
            </a:r>
          </a:p>
          <a:p>
            <a:pPr>
              <a:buFont typeface="Wingdings" panose="05000000000000000000" pitchFamily="2" charset="2"/>
              <a:buChar char="ü"/>
            </a:pPr>
            <a:endParaRPr lang="es-ES" altLang="en-US" sz="15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altLang="en-US" sz="1500" b="1">
                <a:latin typeface="Tahoma" panose="020B0604030504040204" pitchFamily="34" charset="0"/>
                <a:cs typeface="Tahoma" panose="020B0604030504040204" pitchFamily="34" charset="0"/>
              </a:rPr>
              <a:t>Ley del Levirato: ( Dt 25, 5-10)</a:t>
            </a:r>
            <a:r>
              <a:rPr lang="es-ES" altLang="en-US" sz="1500">
                <a:latin typeface="Tahoma" panose="020B0604030504040204" pitchFamily="34" charset="0"/>
                <a:cs typeface="Tahoma" panose="020B0604030504040204" pitchFamily="34" charset="0"/>
              </a:rPr>
              <a:t>;  Si un hombre  muere  sin  dejar  hijos,  uno de sus hermanos  debe casarse con la viuda para darle descendencia  a su  hermano.</a:t>
            </a:r>
          </a:p>
          <a:p>
            <a:pPr>
              <a:buFont typeface="Wingdings" panose="05000000000000000000" pitchFamily="2" charset="2"/>
              <a:buChar char="ü"/>
            </a:pPr>
            <a:endParaRPr lang="es-ES" altLang="en-US" sz="15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altLang="en-US" sz="1500">
                <a:latin typeface="Tahoma" panose="020B0604030504040204" pitchFamily="34" charset="0"/>
                <a:cs typeface="Tahoma" panose="020B0604030504040204" pitchFamily="34" charset="0"/>
              </a:rPr>
              <a:t>Noemí descubre que Boas es su “Goel” y planea una estrategia con Rut.</a:t>
            </a:r>
          </a:p>
          <a:p>
            <a:pPr>
              <a:buFont typeface="Wingdings" panose="05000000000000000000" pitchFamily="2" charset="2"/>
              <a:buChar char="ü"/>
            </a:pPr>
            <a:endParaRPr lang="es-ES" altLang="en-US" sz="15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altLang="en-US" sz="1500">
                <a:latin typeface="Tahoma" panose="020B0604030504040204" pitchFamily="34" charset="0"/>
                <a:cs typeface="Tahoma" panose="020B0604030504040204" pitchFamily="34" charset="0"/>
              </a:rPr>
              <a:t>Rut, le pide a Boas matrimonio en la era.</a:t>
            </a:r>
          </a:p>
          <a:p>
            <a:pPr>
              <a:buFont typeface="Wingdings" panose="05000000000000000000" pitchFamily="2" charset="2"/>
              <a:buChar char="ü"/>
            </a:pPr>
            <a:endParaRPr lang="es-ES" altLang="en-US" sz="15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altLang="en-US" sz="1500">
                <a:latin typeface="Tahoma" panose="020B0604030504040204" pitchFamily="34" charset="0"/>
                <a:cs typeface="Tahoma" panose="020B0604030504040204" pitchFamily="34" charset="0"/>
              </a:rPr>
              <a:t>Crece el optimismo de Noemí, sus problemas se van solucionando.</a:t>
            </a:r>
          </a:p>
          <a:p>
            <a:pPr>
              <a:buFont typeface="Wingdings" panose="05000000000000000000" pitchFamily="2" charset="2"/>
              <a:buChar char="ü"/>
            </a:pPr>
            <a:endParaRPr lang="es-ES" altLang="en-US" sz="15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WordArt 7">
            <a:extLst>
              <a:ext uri="{FF2B5EF4-FFF2-40B4-BE49-F238E27FC236}">
                <a16:creationId xmlns:a16="http://schemas.microsoft.com/office/drawing/2014/main" id="{341DE47B-EFBC-4EC7-854F-D9F2412883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6225" y="139700"/>
            <a:ext cx="6049963" cy="1223963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3500" b="1" kern="10" dirty="0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___ __ ____ ___  __</a:t>
            </a:r>
          </a:p>
          <a:p>
            <a:pPr algn="ctr">
              <a:defRPr/>
            </a:pPr>
            <a:r>
              <a:rPr lang="es-ES" sz="3500" b="1" kern="10" dirty="0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</a:t>
            </a:r>
          </a:p>
        </p:txBody>
      </p:sp>
      <p:pic>
        <p:nvPicPr>
          <p:cNvPr id="35843" name="Imagen 2">
            <a:extLst>
              <a:ext uri="{FF2B5EF4-FFF2-40B4-BE49-F238E27FC236}">
                <a16:creationId xmlns:a16="http://schemas.microsoft.com/office/drawing/2014/main" id="{1E4A7D42-4479-4BEB-BB02-7B3AF4D89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2492375"/>
            <a:ext cx="3360738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8193908-56B7-4207-99EF-E4B470D7D562}"/>
              </a:ext>
            </a:extLst>
          </p:cNvPr>
          <p:cNvSpPr/>
          <p:nvPr/>
        </p:nvSpPr>
        <p:spPr>
          <a:xfrm>
            <a:off x="3851920" y="1628800"/>
            <a:ext cx="4572000" cy="51090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Hay otro que tiene derecho al rescate.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s-ES" sz="1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El fulano desea adquirir la tierra de </a:t>
            </a:r>
            <a:r>
              <a:rPr lang="es-ES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Elimelek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.  (Aumenta su propiedad)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s-ES" sz="1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Boas actualiza las leyes y las une.</a:t>
            </a:r>
            <a:endParaRPr lang="es-ES" sz="1800" dirty="0">
              <a:solidFill>
                <a:srgbClr val="0070C0"/>
              </a:solidFill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s-ES" sz="1800" dirty="0">
              <a:solidFill>
                <a:srgbClr val="0070C0"/>
              </a:solidFill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Sólo adquiere la tierra quién se case con Rut. 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s-ES" sz="1800" dirty="0">
              <a:solidFill>
                <a:srgbClr val="0070C0"/>
              </a:solidFill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Boas adquiere la tierra de </a:t>
            </a:r>
            <a:r>
              <a:rPr lang="es-ES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Elimelek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y se casa con Rut.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s-ES" sz="1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Deja constancia de la responsabilidad que asume de manera pública.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s-ES" sz="2000" b="1" dirty="0">
              <a:solidFill>
                <a:prstClr val="black"/>
              </a:solidFill>
              <a:latin typeface="Ink Free" panose="03080402000500000000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Text Box 6">
            <a:extLst>
              <a:ext uri="{FF2B5EF4-FFF2-40B4-BE49-F238E27FC236}">
                <a16:creationId xmlns:a16="http://schemas.microsoft.com/office/drawing/2014/main" id="{8018DB00-820F-4A5B-A774-EACDE2AE3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125663"/>
            <a:ext cx="4248150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BE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En Belén nace un niño fruto del amor de una pareja que supo descubrir  en su vida el proyecto de Dios.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es-ES" altLang="es-ES" sz="1800">
              <a:latin typeface="Tahoma" panose="020B0604030504040204" pitchFamily="34" charset="0"/>
            </a:endParaRP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Obed significa siervo. El niño de Boas y Rut es quien rescata a Noemí y ahora tiene: pan, tierra y futuro.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es-ES" altLang="es-ES" sz="1800">
              <a:latin typeface="Tahoma" panose="020B0604030504040204" pitchFamily="34" charset="0"/>
            </a:endParaRP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altLang="es-ES" sz="1800">
                <a:latin typeface="Tahoma" panose="020B0604030504040204" pitchFamily="34" charset="0"/>
              </a:rPr>
              <a:t>La voz de Dios está en los que no tienen voz, en dos mujeres que gracias a ellas el pueblo de Israel renace.</a:t>
            </a:r>
          </a:p>
        </p:txBody>
      </p:sp>
      <p:sp>
        <p:nvSpPr>
          <p:cNvPr id="45063" name="WordArt 7">
            <a:extLst>
              <a:ext uri="{FF2B5EF4-FFF2-40B4-BE49-F238E27FC236}">
                <a16:creationId xmlns:a16="http://schemas.microsoft.com/office/drawing/2014/main" id="{9880FBBB-F40A-463A-AB05-424DB4CB4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7813" y="508000"/>
            <a:ext cx="6048375" cy="1223963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3500" b="1" kern="10" dirty="0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empus Sans ITC" panose="04020404030D07020202" pitchFamily="82" charset="0"/>
                <a:ea typeface="Tahoma" panose="020B0604030504040204" pitchFamily="34" charset="0"/>
                <a:cs typeface="Tahoma" panose="020B0604030504040204" pitchFamily="34" charset="0"/>
              </a:rPr>
              <a:t> _ __________ __  ___</a:t>
            </a:r>
          </a:p>
          <a:p>
            <a:pPr algn="ctr">
              <a:defRPr/>
            </a:pPr>
            <a:r>
              <a:rPr lang="es-ES" sz="3500" b="1" kern="10" dirty="0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empus Sans ITC" panose="04020404030D07020202" pitchFamily="82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</a:p>
        </p:txBody>
      </p:sp>
      <p:pic>
        <p:nvPicPr>
          <p:cNvPr id="36868" name="Imagen 2">
            <a:extLst>
              <a:ext uri="{FF2B5EF4-FFF2-40B4-BE49-F238E27FC236}">
                <a16:creationId xmlns:a16="http://schemas.microsoft.com/office/drawing/2014/main" id="{720C2B20-A43A-4380-A152-4A1CCBA08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349500"/>
            <a:ext cx="299085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uiExpand="1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WordArt 2">
            <a:extLst>
              <a:ext uri="{FF2B5EF4-FFF2-40B4-BE49-F238E27FC236}">
                <a16:creationId xmlns:a16="http://schemas.microsoft.com/office/drawing/2014/main" id="{960F4925-3A87-4A17-8DD9-A7F98AFBDE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0" y="4114800"/>
            <a:ext cx="3886200" cy="12192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El Señor nos bendiga</a:t>
            </a: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221D02DF-499A-4660-984B-BC17BDB77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667000"/>
            <a:ext cx="441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C" altLang="es-ES" sz="4000">
                <a:latin typeface="Tahoma" panose="020B0604030504040204" pitchFamily="34" charset="0"/>
              </a:rPr>
              <a:t>¡Hasta la próxima!</a:t>
            </a:r>
            <a:endParaRPr lang="es-ES" altLang="es-ES" sz="4000">
              <a:latin typeface="Tahoma" panose="020B060403050404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B38C645-83CD-437F-B470-F7B1B86CD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679450"/>
            <a:ext cx="3597275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ángulo 5">
            <a:extLst>
              <a:ext uri="{FF2B5EF4-FFF2-40B4-BE49-F238E27FC236}">
                <a16:creationId xmlns:a16="http://schemas.microsoft.com/office/drawing/2014/main" id="{101B8937-9F59-452F-99F7-00D37B96A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1763" y="1223963"/>
            <a:ext cx="6019801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Es un don de Dios.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Es el arte de vivir bien.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La poseemos todas las personas.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Los sabios de Israel lo enfocaron para: </a:t>
            </a:r>
          </a:p>
          <a:p>
            <a:pPr lvl="3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Educación de las nuevas generaciones.</a:t>
            </a:r>
          </a:p>
          <a:p>
            <a:pPr lvl="3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Experiencia del Dios único y verdadero.</a:t>
            </a:r>
          </a:p>
          <a:p>
            <a:pPr lvl="3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Orientar la vida hacia el éxito y el bienestar.</a:t>
            </a:r>
          </a:p>
        </p:txBody>
      </p:sp>
      <p:pic>
        <p:nvPicPr>
          <p:cNvPr id="5123" name="Imagen 2">
            <a:extLst>
              <a:ext uri="{FF2B5EF4-FFF2-40B4-BE49-F238E27FC236}">
                <a16:creationId xmlns:a16="http://schemas.microsoft.com/office/drawing/2014/main" id="{ED276B35-6E77-4DC8-85F4-1075B037A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1916113"/>
            <a:ext cx="274002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5">
            <a:extLst>
              <a:ext uri="{FF2B5EF4-FFF2-40B4-BE49-F238E27FC236}">
                <a16:creationId xmlns:a16="http://schemas.microsoft.com/office/drawing/2014/main" id="{4214EB11-21F4-4DD7-9362-61370FA86C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31741" y="333606"/>
            <a:ext cx="6019800" cy="990600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5000" kern="10" dirty="0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empus Sans ITC" panose="04020404030D07020202" pitchFamily="82" charset="0"/>
              </a:rPr>
              <a:t>¿Qué es la Sabiduría?</a:t>
            </a:r>
          </a:p>
        </p:txBody>
      </p:sp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6E10E151-45BA-4373-A92B-61A05B6D965C}"/>
              </a:ext>
            </a:extLst>
          </p:cNvPr>
          <p:cNvSpPr/>
          <p:nvPr/>
        </p:nvSpPr>
        <p:spPr>
          <a:xfrm>
            <a:off x="107950" y="115888"/>
            <a:ext cx="9036050" cy="71104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EC" altLang="es-ES" sz="2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¿Cuál es su origen?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C" alt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Dios es la fuente de toda sabiduría y debemos tener una relación íntima con Él.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C" altLang="es-ES" sz="2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Formas de sabiduría hebrea</a:t>
            </a:r>
          </a:p>
          <a:p>
            <a:pPr marL="514350" indent="-51435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C" alt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s-EC" altLang="es-E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Mashal</a:t>
            </a:r>
            <a:r>
              <a:rPr lang="es-EC" alt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Proverbio: </a:t>
            </a:r>
            <a:r>
              <a:rPr lang="es-EC" altLang="es-E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1Re20,11</a:t>
            </a:r>
          </a:p>
          <a:p>
            <a:pPr marL="514350" indent="-51435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C" alt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Adivinanzas: </a:t>
            </a:r>
            <a:r>
              <a:rPr lang="es-EC" altLang="es-E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Jue 14, 3-18</a:t>
            </a:r>
          </a:p>
          <a:p>
            <a:pPr marL="514350" indent="-51435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C" alt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Fábulas: </a:t>
            </a:r>
            <a:r>
              <a:rPr lang="es-EC" altLang="es-E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Jue 9, 8-15</a:t>
            </a:r>
          </a:p>
          <a:p>
            <a:pPr marL="514350" indent="-51435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C" alt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Himnos: </a:t>
            </a:r>
            <a:r>
              <a:rPr lang="es-EC" altLang="es-E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</a:t>
            </a:r>
            <a:r>
              <a:rPr lang="es-EC" altLang="es-E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20-33</a:t>
            </a:r>
          </a:p>
          <a:p>
            <a:pPr marL="514350" indent="-51435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C" alt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Consejos: </a:t>
            </a:r>
            <a:r>
              <a:rPr lang="es-EC" altLang="es-E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</a:t>
            </a:r>
            <a:r>
              <a:rPr lang="es-EC" altLang="es-E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23, 26-35</a:t>
            </a:r>
          </a:p>
          <a:p>
            <a:pPr marL="514350" indent="-51435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C" alt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Reflexiones / naturaleza:  </a:t>
            </a:r>
            <a:r>
              <a:rPr lang="es-EC" altLang="es-E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 136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C" altLang="es-ES" sz="2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¿Cuándo se escribieron?</a:t>
            </a:r>
          </a:p>
          <a:p>
            <a:pPr marL="800100" lvl="1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EC" alt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Transmisión oral desde las tribus.</a:t>
            </a:r>
          </a:p>
          <a:p>
            <a:pPr marL="800100" lvl="1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EC" alt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escritura la podemos ubicar en el </a:t>
            </a:r>
            <a:r>
              <a:rPr lang="es-EC" altLang="es-E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posexilio</a:t>
            </a:r>
            <a:r>
              <a:rPr lang="es-EC" alt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endParaRPr lang="es-ES" altLang="es-E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7" name="Imagen 3">
            <a:extLst>
              <a:ext uri="{FF2B5EF4-FFF2-40B4-BE49-F238E27FC236}">
                <a16:creationId xmlns:a16="http://schemas.microsoft.com/office/drawing/2014/main" id="{ABC75987-A2DD-4D77-BE23-2D660A248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159000"/>
            <a:ext cx="2635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ángulo 5">
            <a:extLst>
              <a:ext uri="{FF2B5EF4-FFF2-40B4-BE49-F238E27FC236}">
                <a16:creationId xmlns:a16="http://schemas.microsoft.com/office/drawing/2014/main" id="{339097F6-93C9-4EE4-A22C-C0E2633E8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341438"/>
            <a:ext cx="5976938" cy="573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C" altLang="es-ES" sz="2600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Cultura Judía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Regresan del destierro (Ciro).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Surgen varios proyectos de restauración.</a:t>
            </a:r>
          </a:p>
          <a:p>
            <a:pPr lvl="3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Zorobabel y Josué: Templo.</a:t>
            </a:r>
          </a:p>
          <a:p>
            <a:pPr lvl="3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Esdras: La Ley.</a:t>
            </a:r>
          </a:p>
          <a:p>
            <a:pPr lvl="3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Nehemías: Murallas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Surge la Teología de la Retribución.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Nace el judaísmo.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Rut, Jonás, Job se oponen a estos proyectos de restauración.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s-ES" altLang="es-ES" sz="22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WordArt 5">
            <a:extLst>
              <a:ext uri="{FF2B5EF4-FFF2-40B4-BE49-F238E27FC236}">
                <a16:creationId xmlns:a16="http://schemas.microsoft.com/office/drawing/2014/main" id="{CE32D40E-90FB-48DE-9FA3-B9CE629AFA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3608" y="332656"/>
            <a:ext cx="7342956" cy="693763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Contexto de los libros sapienciales</a:t>
            </a:r>
          </a:p>
        </p:txBody>
      </p:sp>
      <p:pic>
        <p:nvPicPr>
          <p:cNvPr id="7172" name="Imagen 2">
            <a:extLst>
              <a:ext uri="{FF2B5EF4-FFF2-40B4-BE49-F238E27FC236}">
                <a16:creationId xmlns:a16="http://schemas.microsoft.com/office/drawing/2014/main" id="{B9C6D99A-991F-4FF8-A604-8A6CCA57A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2276475"/>
            <a:ext cx="3348038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ángulo 5">
            <a:extLst>
              <a:ext uri="{FF2B5EF4-FFF2-40B4-BE49-F238E27FC236}">
                <a16:creationId xmlns:a16="http://schemas.microsoft.com/office/drawing/2014/main" id="{36797AB2-1E33-46B2-AAC8-211774165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027113"/>
            <a:ext cx="5905500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C" altLang="es-ES" sz="2600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Cultura Helénica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Tienen gran influencia en la mentalidad y cultura judía.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Alejandro Magno la introduce.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El conflicto surge en el campo.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Son politeístas (Zeus).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Culto al cuerpo.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Teatro – Gimnasio.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Cultivar la inteligencia.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Cuerpo y alma.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Justifican la esclavitud.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La mujer es inferior negativa.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s-ES" altLang="es-ES" sz="22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WordArt 5">
            <a:extLst>
              <a:ext uri="{FF2B5EF4-FFF2-40B4-BE49-F238E27FC236}">
                <a16:creationId xmlns:a16="http://schemas.microsoft.com/office/drawing/2014/main" id="{F870FD4C-EA40-4314-9C21-4A187E3A5D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3608" y="332656"/>
            <a:ext cx="7342956" cy="693763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Contexto de los libros sapienciales</a:t>
            </a:r>
          </a:p>
        </p:txBody>
      </p:sp>
      <p:pic>
        <p:nvPicPr>
          <p:cNvPr id="8196" name="Imagen 2">
            <a:extLst>
              <a:ext uri="{FF2B5EF4-FFF2-40B4-BE49-F238E27FC236}">
                <a16:creationId xmlns:a16="http://schemas.microsoft.com/office/drawing/2014/main" id="{890DC749-7509-461E-B388-89D71B0D0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2636838"/>
            <a:ext cx="374332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ángulo 5">
            <a:extLst>
              <a:ext uri="{FF2B5EF4-FFF2-40B4-BE49-F238E27FC236}">
                <a16:creationId xmlns:a16="http://schemas.microsoft.com/office/drawing/2014/main" id="{5DF5B98A-04B3-4960-91CB-3D9C71267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1027113"/>
            <a:ext cx="5976938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C" altLang="es-ES" sz="2600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Los lugares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Familia: Tradición de padres a hijos.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Tribu: Lugar de trabajo (tierra).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Corte: Para el buen gobierno.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Templo: Conducta ante Dios.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Ciudad: Plaza, portales.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Surgen varios proyectos de restauración.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C" altLang="es-ES" sz="2400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Los autores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Son anónimos.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C" altLang="es-ES" sz="2200">
                <a:latin typeface="Tahoma" panose="020B0604030504040204" pitchFamily="34" charset="0"/>
                <a:cs typeface="Tahoma" panose="020B0604030504040204" pitchFamily="34" charset="0"/>
              </a:rPr>
              <a:t>Colocan el nombre de personajes famosos.</a:t>
            </a:r>
            <a:endParaRPr lang="es-ES" altLang="es-ES" sz="22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WordArt 5">
            <a:extLst>
              <a:ext uri="{FF2B5EF4-FFF2-40B4-BE49-F238E27FC236}">
                <a16:creationId xmlns:a16="http://schemas.microsoft.com/office/drawing/2014/main" id="{FA042843-165B-41BA-B52D-266A6F4FD2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3608" y="332656"/>
            <a:ext cx="7342956" cy="693763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Los escritos sapienciales</a:t>
            </a:r>
          </a:p>
        </p:txBody>
      </p:sp>
      <p:pic>
        <p:nvPicPr>
          <p:cNvPr id="9220" name="Imagen 2">
            <a:extLst>
              <a:ext uri="{FF2B5EF4-FFF2-40B4-BE49-F238E27FC236}">
                <a16:creationId xmlns:a16="http://schemas.microsoft.com/office/drawing/2014/main" id="{15267E8D-4E3A-4FD0-8D77-8AD24F08F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349500"/>
            <a:ext cx="2689225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A5079DB-4038-4340-8A98-1E85D4892A28}"/>
              </a:ext>
            </a:extLst>
          </p:cNvPr>
          <p:cNvSpPr/>
          <p:nvPr/>
        </p:nvSpPr>
        <p:spPr>
          <a:xfrm>
            <a:off x="250825" y="404813"/>
            <a:ext cx="8497888" cy="35385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EC" altLang="es-ES" sz="2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libros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EC" altLang="es-E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Pentateuco Sapiencial: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C" alt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Proverbios; </a:t>
            </a:r>
            <a:r>
              <a:rPr lang="es-EC" altLang="es-ES" sz="2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Eclesiástico</a:t>
            </a:r>
            <a:r>
              <a:rPr lang="es-EC" alt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Eclesiastés; </a:t>
            </a:r>
            <a:r>
              <a:rPr lang="es-EC" altLang="es-ES" sz="2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Sabiduría</a:t>
            </a:r>
            <a:r>
              <a:rPr lang="es-EC" alt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Job.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EC" altLang="es-E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Pentateuco Novelesco: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C" alt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Rut; </a:t>
            </a:r>
            <a:r>
              <a:rPr lang="es-EC" altLang="es-ES" sz="2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Judit</a:t>
            </a:r>
            <a:r>
              <a:rPr lang="es-EC" alt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Ester; Jonás; </a:t>
            </a:r>
            <a:r>
              <a:rPr lang="es-EC" altLang="es-ES" sz="2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Tobías</a:t>
            </a:r>
            <a:r>
              <a:rPr lang="es-EC" alt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EC" altLang="es-E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Líricos: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C" alt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Salmos; Cantar de los Cantares; Lamentaciones.</a:t>
            </a:r>
          </a:p>
        </p:txBody>
      </p:sp>
      <p:pic>
        <p:nvPicPr>
          <p:cNvPr id="10243" name="Imagen 2">
            <a:extLst>
              <a:ext uri="{FF2B5EF4-FFF2-40B4-BE49-F238E27FC236}">
                <a16:creationId xmlns:a16="http://schemas.microsoft.com/office/drawing/2014/main" id="{2DCDE18C-8DE7-41DE-9578-0A67F1619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025900"/>
            <a:ext cx="6173787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2382</Words>
  <Application>Microsoft Office PowerPoint</Application>
  <PresentationFormat>Presentación en pantalla (4:3)</PresentationFormat>
  <Paragraphs>336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6" baseType="lpstr">
      <vt:lpstr>Arial</vt:lpstr>
      <vt:lpstr>Arial Black</vt:lpstr>
      <vt:lpstr>High Tower Text</vt:lpstr>
      <vt:lpstr>Ink Free</vt:lpstr>
      <vt:lpstr>Tahoma</vt:lpstr>
      <vt:lpstr>Tempus Sans ITC</vt:lpstr>
      <vt:lpstr>Times New Roman</vt:lpstr>
      <vt:lpstr>Viner Hand ITC</vt:lpstr>
      <vt:lpstr>Wingdings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PERSONAL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ALBO</dc:creator>
  <cp:lastModifiedBy>Lauren Fernández</cp:lastModifiedBy>
  <cp:revision>88</cp:revision>
  <dcterms:created xsi:type="dcterms:W3CDTF">2007-07-17T17:28:18Z</dcterms:created>
  <dcterms:modified xsi:type="dcterms:W3CDTF">2022-06-20T16:17:19Z</dcterms:modified>
</cp:coreProperties>
</file>