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312" r:id="rId7"/>
    <p:sldId id="263" r:id="rId8"/>
    <p:sldId id="313" r:id="rId9"/>
    <p:sldId id="292" r:id="rId10"/>
    <p:sldId id="314" r:id="rId11"/>
    <p:sldId id="265" r:id="rId12"/>
    <p:sldId id="266" r:id="rId13"/>
    <p:sldId id="267" r:id="rId14"/>
    <p:sldId id="297" r:id="rId15"/>
    <p:sldId id="315" r:id="rId16"/>
    <p:sldId id="268" r:id="rId17"/>
    <p:sldId id="316" r:id="rId18"/>
    <p:sldId id="299" r:id="rId19"/>
    <p:sldId id="317" r:id="rId20"/>
    <p:sldId id="300" r:id="rId21"/>
    <p:sldId id="271" r:id="rId22"/>
    <p:sldId id="301" r:id="rId23"/>
    <p:sldId id="318" r:id="rId24"/>
    <p:sldId id="302" r:id="rId25"/>
    <p:sldId id="273" r:id="rId26"/>
    <p:sldId id="274" r:id="rId27"/>
    <p:sldId id="319" r:id="rId28"/>
    <p:sldId id="275" r:id="rId29"/>
    <p:sldId id="276" r:id="rId30"/>
    <p:sldId id="303" r:id="rId31"/>
    <p:sldId id="277" r:id="rId32"/>
    <p:sldId id="304" r:id="rId33"/>
    <p:sldId id="278" r:id="rId34"/>
    <p:sldId id="305" r:id="rId35"/>
    <p:sldId id="279" r:id="rId36"/>
    <p:sldId id="306" r:id="rId37"/>
    <p:sldId id="280" r:id="rId38"/>
    <p:sldId id="307" r:id="rId39"/>
    <p:sldId id="281" r:id="rId40"/>
    <p:sldId id="308" r:id="rId41"/>
    <p:sldId id="282" r:id="rId42"/>
    <p:sldId id="309" r:id="rId43"/>
    <p:sldId id="283" r:id="rId44"/>
    <p:sldId id="310" r:id="rId45"/>
    <p:sldId id="311" r:id="rId46"/>
    <p:sldId id="291" r:id="rId47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F8CFA6"/>
    <a:srgbClr val="CC66FF"/>
    <a:srgbClr val="D2DFEE"/>
    <a:srgbClr val="F9DBDB"/>
    <a:srgbClr val="CCECFF"/>
    <a:srgbClr val="33CC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B46BE4-47A9-44CF-A115-ED30891F1D3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D7B406C-BFE6-454E-8FF4-A6FD66E77214}">
      <dgm:prSet phldrT="[Texto]"/>
      <dgm:spPr/>
      <dgm:t>
        <a:bodyPr/>
        <a:lstStyle/>
        <a:p>
          <a:r>
            <a:rPr lang="es-ES" b="1" dirty="0">
              <a:solidFill>
                <a:schemeClr val="accent6"/>
              </a:solidFill>
            </a:rPr>
            <a:t>Tentaciones</a:t>
          </a:r>
        </a:p>
      </dgm:t>
    </dgm:pt>
    <dgm:pt modelId="{A3BFDC97-2CAC-49DD-B8CC-2F472E90898D}" type="parTrans" cxnId="{4A8714A8-D1EC-4A9A-BBAA-60EEF126DCA1}">
      <dgm:prSet/>
      <dgm:spPr/>
      <dgm:t>
        <a:bodyPr/>
        <a:lstStyle/>
        <a:p>
          <a:endParaRPr lang="es-ES"/>
        </a:p>
      </dgm:t>
    </dgm:pt>
    <dgm:pt modelId="{B0280946-3660-480E-BC2A-BFD7377D4089}" type="sibTrans" cxnId="{4A8714A8-D1EC-4A9A-BBAA-60EEF126DCA1}">
      <dgm:prSet/>
      <dgm:spPr/>
      <dgm:t>
        <a:bodyPr/>
        <a:lstStyle/>
        <a:p>
          <a:endParaRPr lang="es-ES"/>
        </a:p>
      </dgm:t>
    </dgm:pt>
    <dgm:pt modelId="{6E9A246C-F563-4C96-AAD6-72A1D86B3AB1}">
      <dgm:prSet phldrT="[Texto]"/>
      <dgm:spPr/>
      <dgm:t>
        <a:bodyPr/>
        <a:lstStyle/>
        <a:p>
          <a:r>
            <a:rPr lang="es-ES" dirty="0"/>
            <a:t>Pan.</a:t>
          </a:r>
        </a:p>
      </dgm:t>
    </dgm:pt>
    <dgm:pt modelId="{B11CB336-D015-49FB-9CCD-C36E1DF637A2}" type="parTrans" cxnId="{046E7148-1FB3-4292-A646-E1A9C4D1FBAF}">
      <dgm:prSet/>
      <dgm:spPr/>
      <dgm:t>
        <a:bodyPr/>
        <a:lstStyle/>
        <a:p>
          <a:endParaRPr lang="es-ES"/>
        </a:p>
      </dgm:t>
    </dgm:pt>
    <dgm:pt modelId="{2D3AA973-CE6F-47BD-92D7-5C85813C303E}" type="sibTrans" cxnId="{046E7148-1FB3-4292-A646-E1A9C4D1FBAF}">
      <dgm:prSet/>
      <dgm:spPr/>
      <dgm:t>
        <a:bodyPr/>
        <a:lstStyle/>
        <a:p>
          <a:endParaRPr lang="es-ES"/>
        </a:p>
      </dgm:t>
    </dgm:pt>
    <dgm:pt modelId="{0CFFB9EA-7325-4D3B-947B-22B4F2C5BA0E}">
      <dgm:prSet phldrT="[Texto]"/>
      <dgm:spPr/>
      <dgm:t>
        <a:bodyPr/>
        <a:lstStyle/>
        <a:p>
          <a:r>
            <a:rPr lang="es-ES" dirty="0"/>
            <a:t>Templo.</a:t>
          </a:r>
        </a:p>
      </dgm:t>
    </dgm:pt>
    <dgm:pt modelId="{829E25FC-D183-4E7D-B988-36B040D24D61}" type="parTrans" cxnId="{231BD10A-C319-4FD5-A68F-2F941B911F77}">
      <dgm:prSet/>
      <dgm:spPr/>
      <dgm:t>
        <a:bodyPr/>
        <a:lstStyle/>
        <a:p>
          <a:endParaRPr lang="es-ES"/>
        </a:p>
      </dgm:t>
    </dgm:pt>
    <dgm:pt modelId="{D78022F2-D733-4AF4-AF14-7E0A7261CD78}" type="sibTrans" cxnId="{231BD10A-C319-4FD5-A68F-2F941B911F77}">
      <dgm:prSet/>
      <dgm:spPr/>
      <dgm:t>
        <a:bodyPr/>
        <a:lstStyle/>
        <a:p>
          <a:endParaRPr lang="es-ES"/>
        </a:p>
      </dgm:t>
    </dgm:pt>
    <dgm:pt modelId="{F221FDF2-CFED-410D-ADD5-9504169A6856}">
      <dgm:prSet phldrT="[Texto]"/>
      <dgm:spPr/>
      <dgm:t>
        <a:bodyPr/>
        <a:lstStyle/>
        <a:p>
          <a:r>
            <a:rPr lang="es-ES" b="1" dirty="0">
              <a:solidFill>
                <a:schemeClr val="accent6"/>
              </a:solidFill>
            </a:rPr>
            <a:t>Significa</a:t>
          </a:r>
        </a:p>
      </dgm:t>
    </dgm:pt>
    <dgm:pt modelId="{F93C765D-7DDB-46E7-BDE7-9103A0F0726A}" type="parTrans" cxnId="{7D5A5119-3A63-4F9C-8664-B0CC25866AF0}">
      <dgm:prSet/>
      <dgm:spPr/>
      <dgm:t>
        <a:bodyPr/>
        <a:lstStyle/>
        <a:p>
          <a:endParaRPr lang="es-ES"/>
        </a:p>
      </dgm:t>
    </dgm:pt>
    <dgm:pt modelId="{C17F8FEF-CF1E-4ACC-A516-C3A11F5E74A4}" type="sibTrans" cxnId="{7D5A5119-3A63-4F9C-8664-B0CC25866AF0}">
      <dgm:prSet/>
      <dgm:spPr/>
      <dgm:t>
        <a:bodyPr/>
        <a:lstStyle/>
        <a:p>
          <a:endParaRPr lang="es-ES"/>
        </a:p>
      </dgm:t>
    </dgm:pt>
    <dgm:pt modelId="{1E8B1536-FD8E-4876-9C14-D4CDB1D5B145}">
      <dgm:prSet phldrT="[Texto]"/>
      <dgm:spPr/>
      <dgm:t>
        <a:bodyPr/>
        <a:lstStyle/>
        <a:p>
          <a:r>
            <a:rPr lang="es-ES" dirty="0"/>
            <a:t>Económico.</a:t>
          </a:r>
        </a:p>
      </dgm:t>
    </dgm:pt>
    <dgm:pt modelId="{08378CB8-5924-44F8-8BAA-58D8E5249E7E}" type="parTrans" cxnId="{9FE13BE4-D6DF-4B05-B1EA-CBF92ADB9D17}">
      <dgm:prSet/>
      <dgm:spPr/>
      <dgm:t>
        <a:bodyPr/>
        <a:lstStyle/>
        <a:p>
          <a:endParaRPr lang="es-ES"/>
        </a:p>
      </dgm:t>
    </dgm:pt>
    <dgm:pt modelId="{F8CFBF29-E740-4E59-AFE3-3B6957931C3F}" type="sibTrans" cxnId="{9FE13BE4-D6DF-4B05-B1EA-CBF92ADB9D17}">
      <dgm:prSet/>
      <dgm:spPr/>
      <dgm:t>
        <a:bodyPr/>
        <a:lstStyle/>
        <a:p>
          <a:endParaRPr lang="es-ES"/>
        </a:p>
      </dgm:t>
    </dgm:pt>
    <dgm:pt modelId="{8A77E3C7-7795-445F-9B2A-9C713179C70B}">
      <dgm:prSet phldrT="[Texto]"/>
      <dgm:spPr/>
      <dgm:t>
        <a:bodyPr/>
        <a:lstStyle/>
        <a:p>
          <a:r>
            <a:rPr lang="es-ES" dirty="0"/>
            <a:t>Fama.</a:t>
          </a:r>
        </a:p>
      </dgm:t>
    </dgm:pt>
    <dgm:pt modelId="{6B8A0664-3888-48AC-963B-3E5D029BC39A}" type="parTrans" cxnId="{C85BFF9D-451A-4FDC-AB99-2414E02851BE}">
      <dgm:prSet/>
      <dgm:spPr/>
      <dgm:t>
        <a:bodyPr/>
        <a:lstStyle/>
        <a:p>
          <a:endParaRPr lang="es-ES"/>
        </a:p>
      </dgm:t>
    </dgm:pt>
    <dgm:pt modelId="{6F200272-3927-4EB5-837A-DBD60382A345}" type="sibTrans" cxnId="{C85BFF9D-451A-4FDC-AB99-2414E02851BE}">
      <dgm:prSet/>
      <dgm:spPr/>
      <dgm:t>
        <a:bodyPr/>
        <a:lstStyle/>
        <a:p>
          <a:endParaRPr lang="es-ES"/>
        </a:p>
      </dgm:t>
    </dgm:pt>
    <dgm:pt modelId="{AF4408BC-F245-4CD0-BEB4-D795E308B0A2}">
      <dgm:prSet phldrT="[Texto]"/>
      <dgm:spPr/>
      <dgm:t>
        <a:bodyPr/>
        <a:lstStyle/>
        <a:p>
          <a:r>
            <a:rPr lang="es-ES" dirty="0"/>
            <a:t>Poder.</a:t>
          </a:r>
        </a:p>
      </dgm:t>
    </dgm:pt>
    <dgm:pt modelId="{24F2ADBE-05BA-4F20-9C93-714D22D4B753}" type="parTrans" cxnId="{7CE9E83F-5BA8-4B0F-91E7-F64C96E60842}">
      <dgm:prSet/>
      <dgm:spPr/>
      <dgm:t>
        <a:bodyPr/>
        <a:lstStyle/>
        <a:p>
          <a:endParaRPr lang="es-ES"/>
        </a:p>
      </dgm:t>
    </dgm:pt>
    <dgm:pt modelId="{5F53581A-BB6C-4F06-BD59-AB1531E108BD}" type="sibTrans" cxnId="{7CE9E83F-5BA8-4B0F-91E7-F64C96E60842}">
      <dgm:prSet/>
      <dgm:spPr/>
      <dgm:t>
        <a:bodyPr/>
        <a:lstStyle/>
        <a:p>
          <a:endParaRPr lang="es-ES"/>
        </a:p>
      </dgm:t>
    </dgm:pt>
    <dgm:pt modelId="{70EE6041-B170-451E-AEF2-451C84C036E6}">
      <dgm:prSet phldrT="[Texto]"/>
      <dgm:spPr/>
      <dgm:t>
        <a:bodyPr/>
        <a:lstStyle/>
        <a:p>
          <a:r>
            <a:rPr lang="es-ES" dirty="0"/>
            <a:t>Reino.</a:t>
          </a:r>
        </a:p>
      </dgm:t>
    </dgm:pt>
    <dgm:pt modelId="{1E7E5E52-C497-49F7-9788-80E90486B9A6}" type="parTrans" cxnId="{854CA956-CB7E-464F-ACE1-16D65767D57F}">
      <dgm:prSet/>
      <dgm:spPr/>
      <dgm:t>
        <a:bodyPr/>
        <a:lstStyle/>
        <a:p>
          <a:endParaRPr lang="es-ES"/>
        </a:p>
      </dgm:t>
    </dgm:pt>
    <dgm:pt modelId="{44E1C622-109D-4471-9161-6A2A66169B92}" type="sibTrans" cxnId="{854CA956-CB7E-464F-ACE1-16D65767D57F}">
      <dgm:prSet/>
      <dgm:spPr/>
      <dgm:t>
        <a:bodyPr/>
        <a:lstStyle/>
        <a:p>
          <a:endParaRPr lang="es-ES"/>
        </a:p>
      </dgm:t>
    </dgm:pt>
    <dgm:pt modelId="{A0BFF226-2F1B-4AB9-AA4A-E162B57016F1}">
      <dgm:prSet phldrT="[Texto]"/>
      <dgm:spPr/>
      <dgm:t>
        <a:bodyPr/>
        <a:lstStyle/>
        <a:p>
          <a:r>
            <a:rPr lang="es-ES" b="1" dirty="0">
              <a:solidFill>
                <a:schemeClr val="accent6"/>
              </a:solidFill>
            </a:rPr>
            <a:t>Respuesta</a:t>
          </a:r>
        </a:p>
      </dgm:t>
    </dgm:pt>
    <dgm:pt modelId="{99BF247F-4968-478B-9DE3-37C309912D9D}" type="parTrans" cxnId="{FD368ADB-4928-43CF-B487-6ECD9E6D39DD}">
      <dgm:prSet/>
      <dgm:spPr/>
      <dgm:t>
        <a:bodyPr/>
        <a:lstStyle/>
        <a:p>
          <a:endParaRPr lang="es-ES"/>
        </a:p>
      </dgm:t>
    </dgm:pt>
    <dgm:pt modelId="{F4F38873-2995-4890-8C51-12BF4A59D327}" type="sibTrans" cxnId="{FD368ADB-4928-43CF-B487-6ECD9E6D39DD}">
      <dgm:prSet/>
      <dgm:spPr/>
      <dgm:t>
        <a:bodyPr/>
        <a:lstStyle/>
        <a:p>
          <a:endParaRPr lang="es-ES"/>
        </a:p>
      </dgm:t>
    </dgm:pt>
    <dgm:pt modelId="{1214CFC7-CB0C-4D4F-A19C-FAAAC5997EDE}">
      <dgm:prSet/>
      <dgm:spPr/>
      <dgm:t>
        <a:bodyPr/>
        <a:lstStyle/>
        <a:p>
          <a:r>
            <a:rPr lang="es-ES" dirty="0"/>
            <a:t>Compartir.</a:t>
          </a:r>
        </a:p>
      </dgm:t>
    </dgm:pt>
    <dgm:pt modelId="{225B586B-706D-4DEA-BA4E-E4F29B97BA7B}" type="parTrans" cxnId="{A2219F54-7298-4B37-8EA1-F9053F125A79}">
      <dgm:prSet/>
      <dgm:spPr/>
      <dgm:t>
        <a:bodyPr/>
        <a:lstStyle/>
        <a:p>
          <a:endParaRPr lang="es-ES"/>
        </a:p>
      </dgm:t>
    </dgm:pt>
    <dgm:pt modelId="{4E2DBF18-E989-417B-9C7B-AAD2AE98441F}" type="sibTrans" cxnId="{A2219F54-7298-4B37-8EA1-F9053F125A79}">
      <dgm:prSet/>
      <dgm:spPr/>
      <dgm:t>
        <a:bodyPr/>
        <a:lstStyle/>
        <a:p>
          <a:endParaRPr lang="es-ES"/>
        </a:p>
      </dgm:t>
    </dgm:pt>
    <dgm:pt modelId="{93C57692-4779-4889-AF8A-03F422D185BC}">
      <dgm:prSet/>
      <dgm:spPr/>
      <dgm:t>
        <a:bodyPr/>
        <a:lstStyle/>
        <a:p>
          <a:r>
            <a:rPr lang="es-ES" dirty="0"/>
            <a:t>Concientizar.</a:t>
          </a:r>
        </a:p>
      </dgm:t>
    </dgm:pt>
    <dgm:pt modelId="{E3D1607A-2B33-4CE4-BD71-486A7A848ADD}" type="parTrans" cxnId="{F50A0961-0606-4639-B96E-7268162C2742}">
      <dgm:prSet/>
      <dgm:spPr/>
      <dgm:t>
        <a:bodyPr/>
        <a:lstStyle/>
        <a:p>
          <a:endParaRPr lang="es-ES"/>
        </a:p>
      </dgm:t>
    </dgm:pt>
    <dgm:pt modelId="{6AD24067-9E7D-4A5B-9368-A928990D770B}" type="sibTrans" cxnId="{F50A0961-0606-4639-B96E-7268162C2742}">
      <dgm:prSet/>
      <dgm:spPr/>
      <dgm:t>
        <a:bodyPr/>
        <a:lstStyle/>
        <a:p>
          <a:endParaRPr lang="es-ES"/>
        </a:p>
      </dgm:t>
    </dgm:pt>
    <dgm:pt modelId="{21F8377B-16EF-46B8-8186-926B3BB52E60}">
      <dgm:prSet/>
      <dgm:spPr/>
      <dgm:t>
        <a:bodyPr/>
        <a:lstStyle/>
        <a:p>
          <a:r>
            <a:rPr lang="es-ES" dirty="0"/>
            <a:t>Servicio.</a:t>
          </a:r>
        </a:p>
      </dgm:t>
    </dgm:pt>
    <dgm:pt modelId="{88C17CD4-1D92-4EFB-BC65-AB9FB17073C9}" type="parTrans" cxnId="{7562CE30-4140-43D5-BB84-C963694A580F}">
      <dgm:prSet/>
      <dgm:spPr/>
      <dgm:t>
        <a:bodyPr/>
        <a:lstStyle/>
        <a:p>
          <a:endParaRPr lang="es-ES"/>
        </a:p>
      </dgm:t>
    </dgm:pt>
    <dgm:pt modelId="{CBE7FD78-75AC-4EB4-8F7A-EE79ABCFFB25}" type="sibTrans" cxnId="{7562CE30-4140-43D5-BB84-C963694A580F}">
      <dgm:prSet/>
      <dgm:spPr/>
      <dgm:t>
        <a:bodyPr/>
        <a:lstStyle/>
        <a:p>
          <a:endParaRPr lang="es-ES"/>
        </a:p>
      </dgm:t>
    </dgm:pt>
    <dgm:pt modelId="{329C2570-826E-47AD-96D9-E7178714ED0D}" type="pres">
      <dgm:prSet presAssocID="{E9B46BE4-47A9-44CF-A115-ED30891F1D3C}" presName="Name0" presStyleCnt="0">
        <dgm:presLayoutVars>
          <dgm:dir/>
          <dgm:animLvl val="lvl"/>
          <dgm:resizeHandles val="exact"/>
        </dgm:presLayoutVars>
      </dgm:prSet>
      <dgm:spPr/>
    </dgm:pt>
    <dgm:pt modelId="{8739326B-BBB9-4EDC-89B2-774005D30193}" type="pres">
      <dgm:prSet presAssocID="{4D7B406C-BFE6-454E-8FF4-A6FD66E77214}" presName="composite" presStyleCnt="0"/>
      <dgm:spPr/>
    </dgm:pt>
    <dgm:pt modelId="{7C8DC9E2-CB1C-4D42-B2BA-EAA54D97406F}" type="pres">
      <dgm:prSet presAssocID="{4D7B406C-BFE6-454E-8FF4-A6FD66E7721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4A85B0D-6305-48C1-85A2-9864254C5D32}" type="pres">
      <dgm:prSet presAssocID="{4D7B406C-BFE6-454E-8FF4-A6FD66E77214}" presName="desTx" presStyleLbl="alignAccFollowNode1" presStyleIdx="0" presStyleCnt="3">
        <dgm:presLayoutVars>
          <dgm:bulletEnabled val="1"/>
        </dgm:presLayoutVars>
      </dgm:prSet>
      <dgm:spPr/>
    </dgm:pt>
    <dgm:pt modelId="{21016532-7783-4753-AF26-A66623035180}" type="pres">
      <dgm:prSet presAssocID="{B0280946-3660-480E-BC2A-BFD7377D4089}" presName="space" presStyleCnt="0"/>
      <dgm:spPr/>
    </dgm:pt>
    <dgm:pt modelId="{75CC142B-AC37-4F4B-9FBE-8189D4F082E0}" type="pres">
      <dgm:prSet presAssocID="{F221FDF2-CFED-410D-ADD5-9504169A6856}" presName="composite" presStyleCnt="0"/>
      <dgm:spPr/>
    </dgm:pt>
    <dgm:pt modelId="{0B4D485D-2FFE-4A0A-98AA-32B8C4BB6AE6}" type="pres">
      <dgm:prSet presAssocID="{F221FDF2-CFED-410D-ADD5-9504169A685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CBD30F98-22E4-49E3-A007-223E41DD3C20}" type="pres">
      <dgm:prSet presAssocID="{F221FDF2-CFED-410D-ADD5-9504169A6856}" presName="desTx" presStyleLbl="alignAccFollowNode1" presStyleIdx="1" presStyleCnt="3">
        <dgm:presLayoutVars>
          <dgm:bulletEnabled val="1"/>
        </dgm:presLayoutVars>
      </dgm:prSet>
      <dgm:spPr/>
    </dgm:pt>
    <dgm:pt modelId="{3EDF9ED1-5B6B-4E6E-862B-C42611B78466}" type="pres">
      <dgm:prSet presAssocID="{C17F8FEF-CF1E-4ACC-A516-C3A11F5E74A4}" presName="space" presStyleCnt="0"/>
      <dgm:spPr/>
    </dgm:pt>
    <dgm:pt modelId="{C94D3AE1-5AF7-406D-9147-ED03AD76210B}" type="pres">
      <dgm:prSet presAssocID="{A0BFF226-2F1B-4AB9-AA4A-E162B57016F1}" presName="composite" presStyleCnt="0"/>
      <dgm:spPr/>
    </dgm:pt>
    <dgm:pt modelId="{D503C8B3-EEB5-43C6-A0C4-7D9EC922F0B0}" type="pres">
      <dgm:prSet presAssocID="{A0BFF226-2F1B-4AB9-AA4A-E162B57016F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21562BBD-B021-4B57-B914-BB9AF0ABE8AF}" type="pres">
      <dgm:prSet presAssocID="{A0BFF226-2F1B-4AB9-AA4A-E162B57016F1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31BD10A-C319-4FD5-A68F-2F941B911F77}" srcId="{4D7B406C-BFE6-454E-8FF4-A6FD66E77214}" destId="{0CFFB9EA-7325-4D3B-947B-22B4F2C5BA0E}" srcOrd="1" destOrd="0" parTransId="{829E25FC-D183-4E7D-B988-36B040D24D61}" sibTransId="{D78022F2-D733-4AF4-AF14-7E0A7261CD78}"/>
    <dgm:cxn modelId="{7D5A5119-3A63-4F9C-8664-B0CC25866AF0}" srcId="{E9B46BE4-47A9-44CF-A115-ED30891F1D3C}" destId="{F221FDF2-CFED-410D-ADD5-9504169A6856}" srcOrd="1" destOrd="0" parTransId="{F93C765D-7DDB-46E7-BDE7-9103A0F0726A}" sibTransId="{C17F8FEF-CF1E-4ACC-A516-C3A11F5E74A4}"/>
    <dgm:cxn modelId="{ACCF381F-221F-457D-A9A1-A1737C1314D7}" type="presOf" srcId="{1214CFC7-CB0C-4D4F-A19C-FAAAC5997EDE}" destId="{21562BBD-B021-4B57-B914-BB9AF0ABE8AF}" srcOrd="0" destOrd="0" presId="urn:microsoft.com/office/officeart/2005/8/layout/hList1"/>
    <dgm:cxn modelId="{D3FE6D24-BADB-4BEA-8C62-5FBA82F78482}" type="presOf" srcId="{E9B46BE4-47A9-44CF-A115-ED30891F1D3C}" destId="{329C2570-826E-47AD-96D9-E7178714ED0D}" srcOrd="0" destOrd="0" presId="urn:microsoft.com/office/officeart/2005/8/layout/hList1"/>
    <dgm:cxn modelId="{7562CE30-4140-43D5-BB84-C963694A580F}" srcId="{A0BFF226-2F1B-4AB9-AA4A-E162B57016F1}" destId="{21F8377B-16EF-46B8-8186-926B3BB52E60}" srcOrd="2" destOrd="0" parTransId="{88C17CD4-1D92-4EFB-BC65-AB9FB17073C9}" sibTransId="{CBE7FD78-75AC-4EB4-8F7A-EE79ABCFFB25}"/>
    <dgm:cxn modelId="{7CE9E83F-5BA8-4B0F-91E7-F64C96E60842}" srcId="{F221FDF2-CFED-410D-ADD5-9504169A6856}" destId="{AF4408BC-F245-4CD0-BEB4-D795E308B0A2}" srcOrd="2" destOrd="0" parTransId="{24F2ADBE-05BA-4F20-9C93-714D22D4B753}" sibTransId="{5F53581A-BB6C-4F06-BD59-AB1531E108BD}"/>
    <dgm:cxn modelId="{F50A0961-0606-4639-B96E-7268162C2742}" srcId="{A0BFF226-2F1B-4AB9-AA4A-E162B57016F1}" destId="{93C57692-4779-4889-AF8A-03F422D185BC}" srcOrd="1" destOrd="0" parTransId="{E3D1607A-2B33-4CE4-BD71-486A7A848ADD}" sibTransId="{6AD24067-9E7D-4A5B-9368-A928990D770B}"/>
    <dgm:cxn modelId="{81479861-7393-414D-B9C9-B5974BF0A0E5}" type="presOf" srcId="{8A77E3C7-7795-445F-9B2A-9C713179C70B}" destId="{CBD30F98-22E4-49E3-A007-223E41DD3C20}" srcOrd="0" destOrd="1" presId="urn:microsoft.com/office/officeart/2005/8/layout/hList1"/>
    <dgm:cxn modelId="{046E7148-1FB3-4292-A646-E1A9C4D1FBAF}" srcId="{4D7B406C-BFE6-454E-8FF4-A6FD66E77214}" destId="{6E9A246C-F563-4C96-AAD6-72A1D86B3AB1}" srcOrd="0" destOrd="0" parTransId="{B11CB336-D015-49FB-9CCD-C36E1DF637A2}" sibTransId="{2D3AA973-CE6F-47BD-92D7-5C85813C303E}"/>
    <dgm:cxn modelId="{EDA11D4F-2661-42AF-A834-5C253767C057}" type="presOf" srcId="{A0BFF226-2F1B-4AB9-AA4A-E162B57016F1}" destId="{D503C8B3-EEB5-43C6-A0C4-7D9EC922F0B0}" srcOrd="0" destOrd="0" presId="urn:microsoft.com/office/officeart/2005/8/layout/hList1"/>
    <dgm:cxn modelId="{1B3F9B6F-E4E4-4302-9512-43D4C4B04675}" type="presOf" srcId="{6E9A246C-F563-4C96-AAD6-72A1D86B3AB1}" destId="{B4A85B0D-6305-48C1-85A2-9864254C5D32}" srcOrd="0" destOrd="0" presId="urn:microsoft.com/office/officeart/2005/8/layout/hList1"/>
    <dgm:cxn modelId="{EA033751-1927-4BAF-B1B3-4BC9C328182D}" type="presOf" srcId="{4D7B406C-BFE6-454E-8FF4-A6FD66E77214}" destId="{7C8DC9E2-CB1C-4D42-B2BA-EAA54D97406F}" srcOrd="0" destOrd="0" presId="urn:microsoft.com/office/officeart/2005/8/layout/hList1"/>
    <dgm:cxn modelId="{A2219F54-7298-4B37-8EA1-F9053F125A79}" srcId="{A0BFF226-2F1B-4AB9-AA4A-E162B57016F1}" destId="{1214CFC7-CB0C-4D4F-A19C-FAAAC5997EDE}" srcOrd="0" destOrd="0" parTransId="{225B586B-706D-4DEA-BA4E-E4F29B97BA7B}" sibTransId="{4E2DBF18-E989-417B-9C7B-AAD2AE98441F}"/>
    <dgm:cxn modelId="{A780D154-FA48-4FE6-9145-39D5BE7406ED}" type="presOf" srcId="{0CFFB9EA-7325-4D3B-947B-22B4F2C5BA0E}" destId="{B4A85B0D-6305-48C1-85A2-9864254C5D32}" srcOrd="0" destOrd="1" presId="urn:microsoft.com/office/officeart/2005/8/layout/hList1"/>
    <dgm:cxn modelId="{854CA956-CB7E-464F-ACE1-16D65767D57F}" srcId="{4D7B406C-BFE6-454E-8FF4-A6FD66E77214}" destId="{70EE6041-B170-451E-AEF2-451C84C036E6}" srcOrd="2" destOrd="0" parTransId="{1E7E5E52-C497-49F7-9788-80E90486B9A6}" sibTransId="{44E1C622-109D-4471-9161-6A2A66169B92}"/>
    <dgm:cxn modelId="{6C358689-F99F-4365-8091-C8C2B99FFFD3}" type="presOf" srcId="{70EE6041-B170-451E-AEF2-451C84C036E6}" destId="{B4A85B0D-6305-48C1-85A2-9864254C5D32}" srcOrd="0" destOrd="2" presId="urn:microsoft.com/office/officeart/2005/8/layout/hList1"/>
    <dgm:cxn modelId="{5F4B6B8F-66E5-4641-9990-C1BD835EBEB7}" type="presOf" srcId="{AF4408BC-F245-4CD0-BEB4-D795E308B0A2}" destId="{CBD30F98-22E4-49E3-A007-223E41DD3C20}" srcOrd="0" destOrd="2" presId="urn:microsoft.com/office/officeart/2005/8/layout/hList1"/>
    <dgm:cxn modelId="{C5F35E99-147F-4969-9D6A-6550F9F7402A}" type="presOf" srcId="{93C57692-4779-4889-AF8A-03F422D185BC}" destId="{21562BBD-B021-4B57-B914-BB9AF0ABE8AF}" srcOrd="0" destOrd="1" presId="urn:microsoft.com/office/officeart/2005/8/layout/hList1"/>
    <dgm:cxn modelId="{C85BFF9D-451A-4FDC-AB99-2414E02851BE}" srcId="{F221FDF2-CFED-410D-ADD5-9504169A6856}" destId="{8A77E3C7-7795-445F-9B2A-9C713179C70B}" srcOrd="1" destOrd="0" parTransId="{6B8A0664-3888-48AC-963B-3E5D029BC39A}" sibTransId="{6F200272-3927-4EB5-837A-DBD60382A345}"/>
    <dgm:cxn modelId="{90C433A2-28E2-41AD-8CC8-7A433C0830C2}" type="presOf" srcId="{F221FDF2-CFED-410D-ADD5-9504169A6856}" destId="{0B4D485D-2FFE-4A0A-98AA-32B8C4BB6AE6}" srcOrd="0" destOrd="0" presId="urn:microsoft.com/office/officeart/2005/8/layout/hList1"/>
    <dgm:cxn modelId="{D2E1DCA2-2F90-4DAE-8E09-151587824FB4}" type="presOf" srcId="{1E8B1536-FD8E-4876-9C14-D4CDB1D5B145}" destId="{CBD30F98-22E4-49E3-A007-223E41DD3C20}" srcOrd="0" destOrd="0" presId="urn:microsoft.com/office/officeart/2005/8/layout/hList1"/>
    <dgm:cxn modelId="{4A8714A8-D1EC-4A9A-BBAA-60EEF126DCA1}" srcId="{E9B46BE4-47A9-44CF-A115-ED30891F1D3C}" destId="{4D7B406C-BFE6-454E-8FF4-A6FD66E77214}" srcOrd="0" destOrd="0" parTransId="{A3BFDC97-2CAC-49DD-B8CC-2F472E90898D}" sibTransId="{B0280946-3660-480E-BC2A-BFD7377D4089}"/>
    <dgm:cxn modelId="{DFD6D5D0-B439-4BA4-B93C-FD9FAB4B8F6C}" type="presOf" srcId="{21F8377B-16EF-46B8-8186-926B3BB52E60}" destId="{21562BBD-B021-4B57-B914-BB9AF0ABE8AF}" srcOrd="0" destOrd="2" presId="urn:microsoft.com/office/officeart/2005/8/layout/hList1"/>
    <dgm:cxn modelId="{FD368ADB-4928-43CF-B487-6ECD9E6D39DD}" srcId="{E9B46BE4-47A9-44CF-A115-ED30891F1D3C}" destId="{A0BFF226-2F1B-4AB9-AA4A-E162B57016F1}" srcOrd="2" destOrd="0" parTransId="{99BF247F-4968-478B-9DE3-37C309912D9D}" sibTransId="{F4F38873-2995-4890-8C51-12BF4A59D327}"/>
    <dgm:cxn modelId="{9FE13BE4-D6DF-4B05-B1EA-CBF92ADB9D17}" srcId="{F221FDF2-CFED-410D-ADD5-9504169A6856}" destId="{1E8B1536-FD8E-4876-9C14-D4CDB1D5B145}" srcOrd="0" destOrd="0" parTransId="{08378CB8-5924-44F8-8BAA-58D8E5249E7E}" sibTransId="{F8CFBF29-E740-4E59-AFE3-3B6957931C3F}"/>
    <dgm:cxn modelId="{E6164CFE-2B3A-40A1-A777-313E57619740}" type="presParOf" srcId="{329C2570-826E-47AD-96D9-E7178714ED0D}" destId="{8739326B-BBB9-4EDC-89B2-774005D30193}" srcOrd="0" destOrd="0" presId="urn:microsoft.com/office/officeart/2005/8/layout/hList1"/>
    <dgm:cxn modelId="{AD247287-BC8A-4864-BE27-EEBFC33CC63D}" type="presParOf" srcId="{8739326B-BBB9-4EDC-89B2-774005D30193}" destId="{7C8DC9E2-CB1C-4D42-B2BA-EAA54D97406F}" srcOrd="0" destOrd="0" presId="urn:microsoft.com/office/officeart/2005/8/layout/hList1"/>
    <dgm:cxn modelId="{E0CC8D5D-7E37-43E9-9CD8-9C6D12E7792A}" type="presParOf" srcId="{8739326B-BBB9-4EDC-89B2-774005D30193}" destId="{B4A85B0D-6305-48C1-85A2-9864254C5D32}" srcOrd="1" destOrd="0" presId="urn:microsoft.com/office/officeart/2005/8/layout/hList1"/>
    <dgm:cxn modelId="{3F465106-E99A-45C0-96A9-0CCEE7D3B092}" type="presParOf" srcId="{329C2570-826E-47AD-96D9-E7178714ED0D}" destId="{21016532-7783-4753-AF26-A66623035180}" srcOrd="1" destOrd="0" presId="urn:microsoft.com/office/officeart/2005/8/layout/hList1"/>
    <dgm:cxn modelId="{842673D6-A98C-4A32-844F-A4C85A7DF6A1}" type="presParOf" srcId="{329C2570-826E-47AD-96D9-E7178714ED0D}" destId="{75CC142B-AC37-4F4B-9FBE-8189D4F082E0}" srcOrd="2" destOrd="0" presId="urn:microsoft.com/office/officeart/2005/8/layout/hList1"/>
    <dgm:cxn modelId="{EED52155-946C-4CAD-A666-43CE1D8B8C83}" type="presParOf" srcId="{75CC142B-AC37-4F4B-9FBE-8189D4F082E0}" destId="{0B4D485D-2FFE-4A0A-98AA-32B8C4BB6AE6}" srcOrd="0" destOrd="0" presId="urn:microsoft.com/office/officeart/2005/8/layout/hList1"/>
    <dgm:cxn modelId="{5603237B-11E1-4A1C-9934-7D7D179E5889}" type="presParOf" srcId="{75CC142B-AC37-4F4B-9FBE-8189D4F082E0}" destId="{CBD30F98-22E4-49E3-A007-223E41DD3C20}" srcOrd="1" destOrd="0" presId="urn:microsoft.com/office/officeart/2005/8/layout/hList1"/>
    <dgm:cxn modelId="{3DC648A7-1883-4DE7-90EE-28AC69818F61}" type="presParOf" srcId="{329C2570-826E-47AD-96D9-E7178714ED0D}" destId="{3EDF9ED1-5B6B-4E6E-862B-C42611B78466}" srcOrd="3" destOrd="0" presId="urn:microsoft.com/office/officeart/2005/8/layout/hList1"/>
    <dgm:cxn modelId="{6C75F74F-09E9-46BE-BF93-042CF05648A4}" type="presParOf" srcId="{329C2570-826E-47AD-96D9-E7178714ED0D}" destId="{C94D3AE1-5AF7-406D-9147-ED03AD76210B}" srcOrd="4" destOrd="0" presId="urn:microsoft.com/office/officeart/2005/8/layout/hList1"/>
    <dgm:cxn modelId="{CD539077-631F-4FF6-9A25-D903A96489AA}" type="presParOf" srcId="{C94D3AE1-5AF7-406D-9147-ED03AD76210B}" destId="{D503C8B3-EEB5-43C6-A0C4-7D9EC922F0B0}" srcOrd="0" destOrd="0" presId="urn:microsoft.com/office/officeart/2005/8/layout/hList1"/>
    <dgm:cxn modelId="{994F86AB-5DE9-45D6-8CA8-D0B9369C94A5}" type="presParOf" srcId="{C94D3AE1-5AF7-406D-9147-ED03AD76210B}" destId="{21562BBD-B021-4B57-B914-BB9AF0ABE8A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DC9E2-CB1C-4D42-B2BA-EAA54D97406F}">
      <dsp:nvSpPr>
        <dsp:cNvPr id="0" name=""/>
        <dsp:cNvSpPr/>
      </dsp:nvSpPr>
      <dsp:spPr>
        <a:xfrm>
          <a:off x="1078" y="678078"/>
          <a:ext cx="1051580" cy="31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solidFill>
                <a:schemeClr val="accent6"/>
              </a:solidFill>
            </a:rPr>
            <a:t>Tentaciones</a:t>
          </a:r>
        </a:p>
      </dsp:txBody>
      <dsp:txXfrm>
        <a:off x="1078" y="678078"/>
        <a:ext cx="1051580" cy="316800"/>
      </dsp:txXfrm>
    </dsp:sp>
    <dsp:sp modelId="{B4A85B0D-6305-48C1-85A2-9864254C5D32}">
      <dsp:nvSpPr>
        <dsp:cNvPr id="0" name=""/>
        <dsp:cNvSpPr/>
      </dsp:nvSpPr>
      <dsp:spPr>
        <a:xfrm>
          <a:off x="1078" y="994878"/>
          <a:ext cx="1051580" cy="6340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Pan.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Templo.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Reino.</a:t>
          </a:r>
        </a:p>
      </dsp:txBody>
      <dsp:txXfrm>
        <a:off x="1078" y="994878"/>
        <a:ext cx="1051580" cy="634094"/>
      </dsp:txXfrm>
    </dsp:sp>
    <dsp:sp modelId="{0B4D485D-2FFE-4A0A-98AA-32B8C4BB6AE6}">
      <dsp:nvSpPr>
        <dsp:cNvPr id="0" name=""/>
        <dsp:cNvSpPr/>
      </dsp:nvSpPr>
      <dsp:spPr>
        <a:xfrm>
          <a:off x="1199880" y="678078"/>
          <a:ext cx="1051580" cy="31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solidFill>
                <a:schemeClr val="accent6"/>
              </a:solidFill>
            </a:rPr>
            <a:t>Significa</a:t>
          </a:r>
        </a:p>
      </dsp:txBody>
      <dsp:txXfrm>
        <a:off x="1199880" y="678078"/>
        <a:ext cx="1051580" cy="316800"/>
      </dsp:txXfrm>
    </dsp:sp>
    <dsp:sp modelId="{CBD30F98-22E4-49E3-A007-223E41DD3C20}">
      <dsp:nvSpPr>
        <dsp:cNvPr id="0" name=""/>
        <dsp:cNvSpPr/>
      </dsp:nvSpPr>
      <dsp:spPr>
        <a:xfrm>
          <a:off x="1199880" y="994878"/>
          <a:ext cx="1051580" cy="6340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Económico.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Fama.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Poder.</a:t>
          </a:r>
        </a:p>
      </dsp:txBody>
      <dsp:txXfrm>
        <a:off x="1199880" y="994878"/>
        <a:ext cx="1051580" cy="634094"/>
      </dsp:txXfrm>
    </dsp:sp>
    <dsp:sp modelId="{D503C8B3-EEB5-43C6-A0C4-7D9EC922F0B0}">
      <dsp:nvSpPr>
        <dsp:cNvPr id="0" name=""/>
        <dsp:cNvSpPr/>
      </dsp:nvSpPr>
      <dsp:spPr>
        <a:xfrm>
          <a:off x="2398681" y="678078"/>
          <a:ext cx="1051580" cy="31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solidFill>
                <a:schemeClr val="accent6"/>
              </a:solidFill>
            </a:rPr>
            <a:t>Respuesta</a:t>
          </a:r>
        </a:p>
      </dsp:txBody>
      <dsp:txXfrm>
        <a:off x="2398681" y="678078"/>
        <a:ext cx="1051580" cy="316800"/>
      </dsp:txXfrm>
    </dsp:sp>
    <dsp:sp modelId="{21562BBD-B021-4B57-B914-BB9AF0ABE8AF}">
      <dsp:nvSpPr>
        <dsp:cNvPr id="0" name=""/>
        <dsp:cNvSpPr/>
      </dsp:nvSpPr>
      <dsp:spPr>
        <a:xfrm>
          <a:off x="2398681" y="994878"/>
          <a:ext cx="1051580" cy="6340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Compartir.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Concientizar.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Servicio.</a:t>
          </a:r>
        </a:p>
      </dsp:txBody>
      <dsp:txXfrm>
        <a:off x="2398681" y="994878"/>
        <a:ext cx="1051580" cy="634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A917BA-DA35-4D23-90A3-C67F231671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47ADEA-54D6-45B6-AB61-FAC43EA887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E207B1-38E8-4D4C-AA2F-12F9C38112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76973-9344-47CB-8F22-019685004FF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30757518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C88EF7-0012-413B-8B9F-B77C79ECF0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6C14F1-A9BB-4CE8-8FA4-7C3E98013D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A265A1-0EC3-4B3F-BF44-40BC9A33B7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1AA9F-FFB2-4422-A317-5BEA5FF4F36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9252972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306123-3FB4-4E34-92A9-5D3F08EC80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717934-2AE3-4B32-8EFA-39ACC2894F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E6C0F9-4753-4F11-A2EC-3F4585A260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13272-0540-4504-9C35-CF7E7FA7762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12258696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E0A129-11CF-48FA-B064-CB9F9E0F05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D206A6-1B9E-4182-860B-350DA95A6E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0117C8-142F-487C-877C-A516CEE0DB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0BE6A-E5C5-4B61-B321-F4E353F37FF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5139089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33D989-9B4C-4425-AEF4-731A21A9BE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7C7A03-9343-426C-98B5-1998DD92A3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FEA962-EE3F-49B7-982B-7F4F90DD75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B24DB-661B-471D-B3C1-F2BCCF2F194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67906693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DB16AE-D564-4D46-8434-86890A9A08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6F0A45-444B-4471-A5AA-5BFB8FDB91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582497-380B-4CA6-960C-3EB420016E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FDD62-C212-441F-B128-52D56E60987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2954548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794FC32-3C77-44C8-82F5-A6F7BB0397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768AAC3-A932-4799-959C-8BF32292B3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641B3DE-D616-4016-A167-FBC8C7D52D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E4F65-B7D5-43E8-9825-71EAE4DA867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96021263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392D02D-3B3F-4B87-938D-6F86FB2EDE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65844D6-C465-4686-BEAF-39B8C5F206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087B3F-BFCE-46E3-A75C-F9DA92D334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5ACE2-8BF3-464C-BEF6-3F88846DD9B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9113324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7CF0BB0-828E-4233-94C5-91A0384277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F4E05B0-6E0A-4A24-84C2-85EE30A781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46B7F5C-D3C1-4496-BC35-66C1FB133B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EA90B-F265-4ECE-8C3A-E4ED47714DE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89130699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16F4F-6145-4E7F-ABBE-8FBA06BAEB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E9E74-C3E8-4CF7-A631-C53C47560A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11A16A-0786-4E83-8E43-D89A6EA465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B7ED4-754F-4B6B-B24D-DF21A0876B6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49473895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480A84-C280-4A13-928F-29B23570D3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823181-38AC-4560-9B09-AE413221BC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808246-90A5-414E-A8D1-140A015D67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67990-4961-4A37-BDA9-8841C11B84A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55619413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5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33B7485-E1E3-47F2-A4E6-2A5FA8F33D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C0EF83F-25F1-44ED-AC5F-B5164126AC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E29701D-C030-4DD0-B31F-34B4CCEB1E6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3FDEBC2-45BF-42A1-BEFB-F1D38B035B6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1FBA581-D92C-4B4D-9DAD-89B6AA5DA81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662037A-6DDF-40B3-BB8C-1EBD0527196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>
            <a:extLst>
              <a:ext uri="{FF2B5EF4-FFF2-40B4-BE49-F238E27FC236}">
                <a16:creationId xmlns:a16="http://schemas.microsoft.com/office/drawing/2014/main" id="{C0F2A377-ED1C-48AF-A83B-C081EFC39C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76200"/>
            <a:ext cx="8305800" cy="1676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High Tower Text" panose="02040502050506030303" pitchFamily="18" charset="0"/>
              </a:rPr>
              <a:t>¡Bienvenidas y Bienvenidos!</a:t>
            </a:r>
          </a:p>
        </p:txBody>
      </p:sp>
      <p:sp>
        <p:nvSpPr>
          <p:cNvPr id="2051" name="Text Box 4">
            <a:extLst>
              <a:ext uri="{FF2B5EF4-FFF2-40B4-BE49-F238E27FC236}">
                <a16:creationId xmlns:a16="http://schemas.microsoft.com/office/drawing/2014/main" id="{3A03CF27-63F4-41DE-81EA-4B9F0D02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4038600"/>
            <a:ext cx="990600" cy="2171700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C" altLang="es-ES" sz="13400" b="1">
                <a:solidFill>
                  <a:schemeClr val="accent2"/>
                </a:solidFill>
                <a:latin typeface="Times New Roman" panose="02020603050405020304" pitchFamily="18" charset="0"/>
              </a:rPr>
              <a:t>8</a:t>
            </a:r>
            <a:endParaRPr lang="es-ES" altLang="es-ES" sz="134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2" name="Imagen 2">
            <a:extLst>
              <a:ext uri="{FF2B5EF4-FFF2-40B4-BE49-F238E27FC236}">
                <a16:creationId xmlns:a16="http://schemas.microsoft.com/office/drawing/2014/main" id="{43C83EA3-9B2D-4170-A342-6686F518A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462088"/>
            <a:ext cx="3373437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6">
            <a:extLst>
              <a:ext uri="{FF2B5EF4-FFF2-40B4-BE49-F238E27FC236}">
                <a16:creationId xmlns:a16="http://schemas.microsoft.com/office/drawing/2014/main" id="{9FF4FC95-9C6B-4720-A793-406CAC905A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91138" y="1619250"/>
            <a:ext cx="3384550" cy="19446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Matura MT Script Capitals" panose="03020802060602070202" pitchFamily="66" charset="0"/>
              </a:rPr>
              <a:t>Jesús</a:t>
            </a:r>
          </a:p>
        </p:txBody>
      </p:sp>
      <p:sp>
        <p:nvSpPr>
          <p:cNvPr id="2054" name="Rectangle 4">
            <a:extLst>
              <a:ext uri="{FF2B5EF4-FFF2-40B4-BE49-F238E27FC236}">
                <a16:creationId xmlns:a16="http://schemas.microsoft.com/office/drawing/2014/main" id="{7148D8C7-5AEC-4184-AE41-EAE1962E2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430588"/>
            <a:ext cx="3962400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800" b="1">
                <a:solidFill>
                  <a:schemeClr val="tx2"/>
                </a:solidFill>
                <a:latin typeface="Tempus Sans ITC" panose="04020404030007020202" pitchFamily="82" charset="0"/>
              </a:rPr>
              <a:t>Su tierra, su vida y su proyecto</a:t>
            </a:r>
          </a:p>
        </p:txBody>
      </p:sp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4">
            <a:extLst>
              <a:ext uri="{FF2B5EF4-FFF2-40B4-BE49-F238E27FC236}">
                <a16:creationId xmlns:a16="http://schemas.microsoft.com/office/drawing/2014/main" id="{A66408D7-8E45-404B-B5A7-AC558AEB9B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84438" y="304800"/>
            <a:ext cx="4824412" cy="519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200" b="1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Personalidad de Jesús</a:t>
            </a: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5334069D-BF2F-42E7-AEAE-79265610E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992188"/>
            <a:ext cx="3457575" cy="210026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" altLang="es-ES" b="1" dirty="0">
                <a:latin typeface="Tahoma" panose="020B0604030504040204" pitchFamily="34" charset="0"/>
              </a:rPr>
              <a:t>Jesús, amigo de los pobres: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Círculos de mala fama.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Gente sospechosa.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Pequeños, incultos.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Personas despreciadas.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Personas que no conocen la Ley.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5BFE0AE5-CF1D-450E-B175-0F60450BF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3178175"/>
            <a:ext cx="3457575" cy="1755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" altLang="es-ES" b="1" dirty="0">
                <a:latin typeface="Tahoma" panose="020B0604030504040204" pitchFamily="34" charset="0"/>
              </a:rPr>
              <a:t>Jesús, Salvador de todos: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Trae salud y vida.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Garantiza el perdón.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Da esperanza y alegría.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Vive la justicia de Dios.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00ECF30B-F67C-43C8-A8A1-44DA1570A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4918075"/>
            <a:ext cx="3525838" cy="19859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" altLang="es-ES" b="1" dirty="0">
                <a:latin typeface="Tahoma" panose="020B0604030504040204" pitchFamily="34" charset="0"/>
              </a:rPr>
              <a:t>Jesús, fiel hasta la muerte: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Al Padre.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A sí mismo.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Misión.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Coherencia hasta el final por amor al Padre y a los pobres.</a:t>
            </a:r>
          </a:p>
        </p:txBody>
      </p:sp>
      <p:pic>
        <p:nvPicPr>
          <p:cNvPr id="11270" name="Imagen 3">
            <a:extLst>
              <a:ext uri="{FF2B5EF4-FFF2-40B4-BE49-F238E27FC236}">
                <a16:creationId xmlns:a16="http://schemas.microsoft.com/office/drawing/2014/main" id="{CE98AF1F-CFAD-445C-A415-CCBD4ABFF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012950"/>
            <a:ext cx="4535488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6">
            <a:extLst>
              <a:ext uri="{FF2B5EF4-FFF2-40B4-BE49-F238E27FC236}">
                <a16:creationId xmlns:a16="http://schemas.microsoft.com/office/drawing/2014/main" id="{CD8B67F6-6524-4D50-88D3-4D58F969B3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1050" y="261938"/>
            <a:ext cx="5832475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Sentimientos humanos </a:t>
            </a:r>
          </a:p>
          <a:p>
            <a:pPr algn="ctr"/>
            <a:r>
              <a:rPr lang="es-ES" sz="36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Jesús</a:t>
            </a:r>
          </a:p>
        </p:txBody>
      </p:sp>
      <p:pic>
        <p:nvPicPr>
          <p:cNvPr id="12291" name="Imagen 2">
            <a:extLst>
              <a:ext uri="{FF2B5EF4-FFF2-40B4-BE49-F238E27FC236}">
                <a16:creationId xmlns:a16="http://schemas.microsoft.com/office/drawing/2014/main" id="{B6334B84-230E-4042-A939-3992101DA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1700213"/>
            <a:ext cx="5688012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ángulo 1">
            <a:extLst>
              <a:ext uri="{FF2B5EF4-FFF2-40B4-BE49-F238E27FC236}">
                <a16:creationId xmlns:a16="http://schemas.microsoft.com/office/drawing/2014/main" id="{90AB3A59-2684-45FE-B04F-1F2D7AE2B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341438"/>
            <a:ext cx="7561262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600">
                <a:latin typeface="Tahoma" panose="020B0604030504040204" pitchFamily="34" charset="0"/>
              </a:rPr>
              <a:t>Amor.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600">
                <a:latin typeface="Tahoma" panose="020B0604030504040204" pitchFamily="34" charset="0"/>
              </a:rPr>
              <a:t>Amistad.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600">
                <a:latin typeface="Tahoma" panose="020B0604030504040204" pitchFamily="34" charset="0"/>
              </a:rPr>
              <a:t>Decepción.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600">
                <a:latin typeface="Tahoma" panose="020B0604030504040204" pitchFamily="34" charset="0"/>
              </a:rPr>
              <a:t>Iras.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600">
                <a:latin typeface="Tahoma" panose="020B0604030504040204" pitchFamily="34" charset="0"/>
              </a:rPr>
              <a:t>Admiración.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600">
                <a:latin typeface="Tahoma" panose="020B0604030504040204" pitchFamily="34" charset="0"/>
              </a:rPr>
              <a:t>Felicidad.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600">
                <a:latin typeface="Tahoma" panose="020B0604030504040204" pitchFamily="34" charset="0"/>
              </a:rPr>
              <a:t>Angustia.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600">
                <a:latin typeface="Tahoma" panose="020B0604030504040204" pitchFamily="34" charset="0"/>
              </a:rPr>
              <a:t>Dolor.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600">
                <a:latin typeface="Tahoma" panose="020B0604030504040204" pitchFamily="34" charset="0"/>
              </a:rPr>
              <a:t>Pasión.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600">
                <a:latin typeface="Tahoma" panose="020B0604030504040204" pitchFamily="34" charset="0"/>
              </a:rPr>
              <a:t>Delicadeza.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600">
                <a:latin typeface="Tahoma" panose="020B0604030504040204" pitchFamily="34" charset="0"/>
              </a:rPr>
              <a:t>Polémico.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600">
                <a:latin typeface="Tahoma" panose="020B0604030504040204" pitchFamily="34" charset="0"/>
              </a:rPr>
              <a:t>Alegre.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600">
                <a:latin typeface="Tahoma" panose="020B0604030504040204" pitchFamily="34" charset="0"/>
              </a:rPr>
              <a:t>Tristeza.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600" b="1">
                <a:latin typeface="Tahoma" panose="020B0604030504040204" pitchFamily="34" charset="0"/>
              </a:rPr>
              <a:t>Limitaciones Humanas: </a:t>
            </a:r>
            <a:r>
              <a:rPr lang="es-ES" altLang="es-ES" sz="1600">
                <a:latin typeface="Tahoma" panose="020B0604030504040204" pitchFamily="34" charset="0"/>
              </a:rPr>
              <a:t>Hambre, sed, cansancio, tentaciones.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es-ES" altLang="es-ES" sz="18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4">
            <a:extLst>
              <a:ext uri="{FF2B5EF4-FFF2-40B4-BE49-F238E27FC236}">
                <a16:creationId xmlns:a16="http://schemas.microsoft.com/office/drawing/2014/main" id="{D2D60315-8FFF-46A7-B14B-B0D81A8DF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4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13315" name="WordArt 25">
            <a:extLst>
              <a:ext uri="{FF2B5EF4-FFF2-40B4-BE49-F238E27FC236}">
                <a16:creationId xmlns:a16="http://schemas.microsoft.com/office/drawing/2014/main" id="{A7D73131-4637-4741-BA63-CB0FD46512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54125" y="5667375"/>
            <a:ext cx="6178550" cy="107473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La vida de Jesús</a:t>
            </a:r>
          </a:p>
        </p:txBody>
      </p:sp>
      <p:pic>
        <p:nvPicPr>
          <p:cNvPr id="13316" name="Imagen 2">
            <a:extLst>
              <a:ext uri="{FF2B5EF4-FFF2-40B4-BE49-F238E27FC236}">
                <a16:creationId xmlns:a16="http://schemas.microsoft.com/office/drawing/2014/main" id="{FE2D30EF-F6A1-4742-BE37-301537839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908050"/>
            <a:ext cx="5184775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8">
            <a:extLst>
              <a:ext uri="{FF2B5EF4-FFF2-40B4-BE49-F238E27FC236}">
                <a16:creationId xmlns:a16="http://schemas.microsoft.com/office/drawing/2014/main" id="{2466B4CA-E9F3-4A62-A5D0-7AEED78753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87675" y="2924175"/>
            <a:ext cx="360363" cy="288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s-ES" sz="900" kern="1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WordArt 10">
            <a:extLst>
              <a:ext uri="{FF2B5EF4-FFF2-40B4-BE49-F238E27FC236}">
                <a16:creationId xmlns:a16="http://schemas.microsoft.com/office/drawing/2014/main" id="{17AB7104-27A4-45F1-BD59-7A1136C6DD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43213" y="4652963"/>
            <a:ext cx="431800" cy="3587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s-ES" sz="1000" kern="1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WordArt 14">
            <a:extLst>
              <a:ext uri="{FF2B5EF4-FFF2-40B4-BE49-F238E27FC236}">
                <a16:creationId xmlns:a16="http://schemas.microsoft.com/office/drawing/2014/main" id="{52CAC979-B2F5-41A9-B1B1-404167D294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2988" y="2781300"/>
            <a:ext cx="201612" cy="288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s-ES" sz="1000" kern="10">
              <a:solidFill>
                <a:schemeClr val="bg1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1" name="WordArt 15">
            <a:extLst>
              <a:ext uri="{FF2B5EF4-FFF2-40B4-BE49-F238E27FC236}">
                <a16:creationId xmlns:a16="http://schemas.microsoft.com/office/drawing/2014/main" id="{A0736882-4878-4584-B7FF-F2A117C350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2988" y="4654550"/>
            <a:ext cx="431800" cy="3587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s-ES" sz="1000" kern="1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2" name="WordArt 16">
            <a:extLst>
              <a:ext uri="{FF2B5EF4-FFF2-40B4-BE49-F238E27FC236}">
                <a16:creationId xmlns:a16="http://schemas.microsoft.com/office/drawing/2014/main" id="{EA258A99-9EED-4F66-9302-588E9720C7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0775" y="277813"/>
            <a:ext cx="4968875" cy="669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Infancia de Jesús</a:t>
            </a:r>
          </a:p>
        </p:txBody>
      </p:sp>
      <p:pic>
        <p:nvPicPr>
          <p:cNvPr id="14343" name="Imagen 2">
            <a:extLst>
              <a:ext uri="{FF2B5EF4-FFF2-40B4-BE49-F238E27FC236}">
                <a16:creationId xmlns:a16="http://schemas.microsoft.com/office/drawing/2014/main" id="{886953FA-8090-429F-A4E2-26F8BBADB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844675"/>
            <a:ext cx="3236912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ángulo 1">
            <a:extLst>
              <a:ext uri="{FF2B5EF4-FFF2-40B4-BE49-F238E27FC236}">
                <a16:creationId xmlns:a16="http://schemas.microsoft.com/office/drawing/2014/main" id="{E7F7D2B6-D517-4F43-A173-FDAE0C5AC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1428750"/>
            <a:ext cx="4897437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Su vida empieza con la Encarnación.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Nace en un pesebre en Belén.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Lo visitan: pastores y magos.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Circuncisión y presentación al Templo.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Herodes y las autoridad buscan eliminarlo.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José, María, Jesús huyen a Egipto.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Tiempo después viven en Nazaret.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Aprendió el oficio de su padre.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Sus padres le transmiten su experiencia de Dios y las tradiciones de su pueblo.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María, observaba y guardaba muchas cosas en su corazón.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Jesús fue un artesano y vivió con toda naturalidad su vida.</a:t>
            </a:r>
          </a:p>
        </p:txBody>
      </p:sp>
    </p:spTree>
  </p:cSld>
  <p:clrMapOvr>
    <a:masterClrMapping/>
  </p:clrMapOvr>
  <p:transition spd="slow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62890B2D-16ED-46EA-8CD1-78DA616A0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 t="9879" r="9280" b="11011"/>
          <a:stretch>
            <a:fillRect/>
          </a:stretch>
        </p:blipFill>
        <p:spPr bwMode="auto">
          <a:xfrm>
            <a:off x="1185863" y="493713"/>
            <a:ext cx="6554787" cy="567848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 Box 5">
            <a:extLst>
              <a:ext uri="{FF2B5EF4-FFF2-40B4-BE49-F238E27FC236}">
                <a16:creationId xmlns:a16="http://schemas.microsoft.com/office/drawing/2014/main" id="{ED231239-A419-45C6-88A5-DCFCE7E09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588963"/>
            <a:ext cx="2305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s-ES" sz="1600" b="1">
                <a:solidFill>
                  <a:srgbClr val="F30D70"/>
                </a:solidFill>
                <a:latin typeface="Verdana" panose="020B0604030504040204" pitchFamily="34" charset="0"/>
              </a:rPr>
              <a:t>PADRE Y ESPÍRITU SANTO</a:t>
            </a:r>
          </a:p>
        </p:txBody>
      </p:sp>
      <p:sp>
        <p:nvSpPr>
          <p:cNvPr id="15364" name="Text Box 6">
            <a:extLst>
              <a:ext uri="{FF2B5EF4-FFF2-40B4-BE49-F238E27FC236}">
                <a16:creationId xmlns:a16="http://schemas.microsoft.com/office/drawing/2014/main" id="{CAD02DF3-8F1C-44CC-83BC-6371916F2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8" y="1544638"/>
            <a:ext cx="1296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600" b="1">
                <a:latin typeface="Verdana" panose="020B0604030504040204" pitchFamily="34" charset="0"/>
              </a:rPr>
              <a:t>HERODES</a:t>
            </a:r>
          </a:p>
        </p:txBody>
      </p:sp>
      <p:sp>
        <p:nvSpPr>
          <p:cNvPr id="15365" name="WordArt 7">
            <a:extLst>
              <a:ext uri="{FF2B5EF4-FFF2-40B4-BE49-F238E27FC236}">
                <a16:creationId xmlns:a16="http://schemas.microsoft.com/office/drawing/2014/main" id="{49494DB0-E70F-47E6-9D9C-E3EE4F7E3D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71988" y="1093788"/>
            <a:ext cx="217487" cy="215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10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366" name="WordArt 8">
            <a:extLst>
              <a:ext uri="{FF2B5EF4-FFF2-40B4-BE49-F238E27FC236}">
                <a16:creationId xmlns:a16="http://schemas.microsoft.com/office/drawing/2014/main" id="{DC5A72B4-E9AF-4B8F-9643-E8EA97CB5B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84888" y="2427288"/>
            <a:ext cx="360362" cy="288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9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367" name="Text Box 9">
            <a:extLst>
              <a:ext uri="{FF2B5EF4-FFF2-40B4-BE49-F238E27FC236}">
                <a16:creationId xmlns:a16="http://schemas.microsoft.com/office/drawing/2014/main" id="{7205824D-4EF7-4370-A6A6-4E9544371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138" y="1731963"/>
            <a:ext cx="1368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800" b="1">
                <a:solidFill>
                  <a:srgbClr val="33CC33"/>
                </a:solidFill>
                <a:latin typeface="Verdana" panose="020B0604030504040204" pitchFamily="34" charset="0"/>
              </a:rPr>
              <a:t>FAMILIA</a:t>
            </a:r>
          </a:p>
        </p:txBody>
      </p:sp>
      <p:sp>
        <p:nvSpPr>
          <p:cNvPr id="15368" name="WordArt 10">
            <a:extLst>
              <a:ext uri="{FF2B5EF4-FFF2-40B4-BE49-F238E27FC236}">
                <a16:creationId xmlns:a16="http://schemas.microsoft.com/office/drawing/2014/main" id="{B8226102-8679-4B2B-80BF-798767109B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48375" y="4833938"/>
            <a:ext cx="431800" cy="3587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10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369" name="Text Box 11">
            <a:extLst>
              <a:ext uri="{FF2B5EF4-FFF2-40B4-BE49-F238E27FC236}">
                <a16:creationId xmlns:a16="http://schemas.microsoft.com/office/drawing/2014/main" id="{7CD7C819-2FA2-4612-8935-F8D86E8AE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751513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800" b="1">
                <a:solidFill>
                  <a:schemeClr val="accent2"/>
                </a:solidFill>
                <a:latin typeface="Verdana" panose="020B0604030504040204" pitchFamily="34" charset="0"/>
              </a:rPr>
              <a:t>PASTORES</a:t>
            </a:r>
          </a:p>
        </p:txBody>
      </p:sp>
      <p:sp>
        <p:nvSpPr>
          <p:cNvPr id="15370" name="Text Box 13">
            <a:extLst>
              <a:ext uri="{FF2B5EF4-FFF2-40B4-BE49-F238E27FC236}">
                <a16:creationId xmlns:a16="http://schemas.microsoft.com/office/drawing/2014/main" id="{2E490396-1805-4375-BDBD-4469A52B1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4654550"/>
            <a:ext cx="11509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800" b="1">
                <a:solidFill>
                  <a:srgbClr val="CF59D5"/>
                </a:solidFill>
                <a:latin typeface="Verdana" panose="020B0604030504040204" pitchFamily="34" charset="0"/>
              </a:rPr>
              <a:t>MAGOS</a:t>
            </a:r>
          </a:p>
        </p:txBody>
      </p:sp>
      <p:sp>
        <p:nvSpPr>
          <p:cNvPr id="15371" name="WordArt 14">
            <a:extLst>
              <a:ext uri="{FF2B5EF4-FFF2-40B4-BE49-F238E27FC236}">
                <a16:creationId xmlns:a16="http://schemas.microsoft.com/office/drawing/2014/main" id="{7E89964A-AC33-4B91-A9BD-79272EB8C0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81225" y="2098675"/>
            <a:ext cx="201613" cy="288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1000" kern="1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372" name="WordArt 15">
            <a:extLst>
              <a:ext uri="{FF2B5EF4-FFF2-40B4-BE49-F238E27FC236}">
                <a16:creationId xmlns:a16="http://schemas.microsoft.com/office/drawing/2014/main" id="{8BA2DCD4-558C-4A8F-A910-B719998F661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33613" y="4833938"/>
            <a:ext cx="431800" cy="3587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10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373" name="Rectángulo 1">
            <a:extLst>
              <a:ext uri="{FF2B5EF4-FFF2-40B4-BE49-F238E27FC236}">
                <a16:creationId xmlns:a16="http://schemas.microsoft.com/office/drawing/2014/main" id="{3819E8A4-61EA-4E3A-A8C7-72A2B22BE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2733675"/>
            <a:ext cx="15843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es-ES" altLang="es-ES" sz="3500" b="1">
                <a:latin typeface="Tahoma" panose="020B0604030504040204" pitchFamily="34" charset="0"/>
              </a:rPr>
              <a:t>JESÚS</a:t>
            </a:r>
          </a:p>
        </p:txBody>
      </p:sp>
    </p:spTree>
  </p:cSld>
  <p:clrMapOvr>
    <a:masterClrMapping/>
  </p:clrMapOvr>
  <p:transition spd="slow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8">
            <a:extLst>
              <a:ext uri="{FF2B5EF4-FFF2-40B4-BE49-F238E27FC236}">
                <a16:creationId xmlns:a16="http://schemas.microsoft.com/office/drawing/2014/main" id="{54C24632-D890-4618-BFB5-B273EA9748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87675" y="2924175"/>
            <a:ext cx="360363" cy="288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s-ES" sz="900" kern="1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7" name="WordArt 10">
            <a:extLst>
              <a:ext uri="{FF2B5EF4-FFF2-40B4-BE49-F238E27FC236}">
                <a16:creationId xmlns:a16="http://schemas.microsoft.com/office/drawing/2014/main" id="{FBBB41C5-9B8B-442A-A811-D937819CDA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43213" y="4652963"/>
            <a:ext cx="431800" cy="3587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s-ES" sz="1000" kern="1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WordArt 14">
            <a:extLst>
              <a:ext uri="{FF2B5EF4-FFF2-40B4-BE49-F238E27FC236}">
                <a16:creationId xmlns:a16="http://schemas.microsoft.com/office/drawing/2014/main" id="{F6769F56-12DD-4A2E-9CC6-3BBFFD8616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2988" y="2781300"/>
            <a:ext cx="201612" cy="288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s-ES" sz="1000" kern="10">
              <a:solidFill>
                <a:schemeClr val="bg1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9" name="WordArt 15">
            <a:extLst>
              <a:ext uri="{FF2B5EF4-FFF2-40B4-BE49-F238E27FC236}">
                <a16:creationId xmlns:a16="http://schemas.microsoft.com/office/drawing/2014/main" id="{68F9BE52-ADED-4845-A53F-2A8B5AB61D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2988" y="4654550"/>
            <a:ext cx="431800" cy="3587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s-ES" sz="1000" kern="1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0" name="WordArt 16">
            <a:extLst>
              <a:ext uri="{FF2B5EF4-FFF2-40B4-BE49-F238E27FC236}">
                <a16:creationId xmlns:a16="http://schemas.microsoft.com/office/drawing/2014/main" id="{1145A153-D1CC-4FFC-AFEC-78EACD1D13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0775" y="277813"/>
            <a:ext cx="4968875" cy="669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Comienzos Apostólicos </a:t>
            </a:r>
          </a:p>
        </p:txBody>
      </p:sp>
      <p:sp>
        <p:nvSpPr>
          <p:cNvPr id="16391" name="Rectángulo 1">
            <a:extLst>
              <a:ext uri="{FF2B5EF4-FFF2-40B4-BE49-F238E27FC236}">
                <a16:creationId xmlns:a16="http://schemas.microsoft.com/office/drawing/2014/main" id="{8F2FCBEE-3105-4447-8053-B411C6F8D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5088" y="1295400"/>
            <a:ext cx="33448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500">
                <a:latin typeface="Tahoma" panose="020B0604030504040204" pitchFamily="34" charset="0"/>
              </a:rPr>
              <a:t>Jesús tenía unos 30 años.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500">
                <a:latin typeface="Tahoma" panose="020B0604030504040204" pitchFamily="34" charset="0"/>
              </a:rPr>
              <a:t>Es bautizado en el Río Jordán.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500">
                <a:latin typeface="Tahoma" panose="020B0604030504040204" pitchFamily="34" charset="0"/>
              </a:rPr>
              <a:t>Acepta la vocación de Mesías-Siervo.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500">
                <a:latin typeface="Tahoma" panose="020B0604030504040204" pitchFamily="34" charset="0"/>
              </a:rPr>
              <a:t>Fue tentado por tres veces en el desierto.	</a:t>
            </a:r>
          </a:p>
        </p:txBody>
      </p:sp>
      <p:pic>
        <p:nvPicPr>
          <p:cNvPr id="16392" name="Imagen 2">
            <a:extLst>
              <a:ext uri="{FF2B5EF4-FFF2-40B4-BE49-F238E27FC236}">
                <a16:creationId xmlns:a16="http://schemas.microsoft.com/office/drawing/2014/main" id="{725BA1A2-3885-4935-A349-2FB224D26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88" y="1589088"/>
            <a:ext cx="51181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3D0EE67-47B5-4812-818C-5470ECE4A894}"/>
              </a:ext>
            </a:extLst>
          </p:cNvPr>
          <p:cNvGraphicFramePr/>
          <p:nvPr/>
        </p:nvGraphicFramePr>
        <p:xfrm>
          <a:off x="135176" y="2996155"/>
          <a:ext cx="3451341" cy="2307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394" name="Rectángulo 11">
            <a:extLst>
              <a:ext uri="{FF2B5EF4-FFF2-40B4-BE49-F238E27FC236}">
                <a16:creationId xmlns:a16="http://schemas.microsoft.com/office/drawing/2014/main" id="{E017483C-5A93-451E-AA96-1E1D9B182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86350"/>
            <a:ext cx="3344863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500">
                <a:latin typeface="Tahoma" panose="020B0604030504040204" pitchFamily="34" charset="0"/>
              </a:rPr>
              <a:t>Forma un grupo misionero.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500">
                <a:latin typeface="Tahoma" panose="020B0604030504040204" pitchFamily="34" charset="0"/>
              </a:rPr>
              <a:t>Recorre pueblo, aldeas, ciudades.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500">
                <a:latin typeface="Tahoma" panose="020B0604030504040204" pitchFamily="34" charset="0"/>
              </a:rPr>
              <a:t>Anuncia la Buena Nueva de Dios.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500">
                <a:latin typeface="Tahoma" panose="020B0604030504040204" pitchFamily="34" charset="0"/>
              </a:rPr>
              <a:t>Empiezan las persecuciones.	</a:t>
            </a:r>
          </a:p>
        </p:txBody>
      </p:sp>
    </p:spTree>
  </p:cSld>
  <p:clrMapOvr>
    <a:masterClrMapping/>
  </p:clrMapOvr>
  <p:transition spd="slow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>
            <a:extLst>
              <a:ext uri="{FF2B5EF4-FFF2-40B4-BE49-F238E27FC236}">
                <a16:creationId xmlns:a16="http://schemas.microsoft.com/office/drawing/2014/main" id="{2C308DC0-DBA8-415E-831D-16B45A2FF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2884" r="3456" b="10092"/>
          <a:stretch>
            <a:fillRect/>
          </a:stretch>
        </p:blipFill>
        <p:spPr bwMode="auto">
          <a:xfrm>
            <a:off x="539750" y="404813"/>
            <a:ext cx="8064500" cy="62230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WordArt 7">
            <a:extLst>
              <a:ext uri="{FF2B5EF4-FFF2-40B4-BE49-F238E27FC236}">
                <a16:creationId xmlns:a16="http://schemas.microsoft.com/office/drawing/2014/main" id="{BD9DD627-48C1-4454-A9A3-59C37C2355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52863" y="3935413"/>
            <a:ext cx="172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9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Misiones</a:t>
            </a:r>
          </a:p>
        </p:txBody>
      </p:sp>
      <p:sp>
        <p:nvSpPr>
          <p:cNvPr id="17412" name="WordArt 8">
            <a:extLst>
              <a:ext uri="{FF2B5EF4-FFF2-40B4-BE49-F238E27FC236}">
                <a16:creationId xmlns:a16="http://schemas.microsoft.com/office/drawing/2014/main" id="{B3EBB05A-075A-4437-B0EF-2C49230B97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19925" y="2868613"/>
            <a:ext cx="15843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9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Parábolas</a:t>
            </a:r>
          </a:p>
        </p:txBody>
      </p:sp>
      <p:sp>
        <p:nvSpPr>
          <p:cNvPr id="17413" name="WordArt 9">
            <a:extLst>
              <a:ext uri="{FF2B5EF4-FFF2-40B4-BE49-F238E27FC236}">
                <a16:creationId xmlns:a16="http://schemas.microsoft.com/office/drawing/2014/main" id="{91BC1692-4153-48FF-AD10-0CEC4BB0FA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3800" y="5948363"/>
            <a:ext cx="1368425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9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Oración</a:t>
            </a:r>
          </a:p>
        </p:txBody>
      </p:sp>
      <p:sp>
        <p:nvSpPr>
          <p:cNvPr id="17414" name="WordArt 10">
            <a:extLst>
              <a:ext uri="{FF2B5EF4-FFF2-40B4-BE49-F238E27FC236}">
                <a16:creationId xmlns:a16="http://schemas.microsoft.com/office/drawing/2014/main" id="{9B136756-1DEC-4A0B-8E32-6EE5883307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3938" y="622300"/>
            <a:ext cx="20161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9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Persecuciones</a:t>
            </a:r>
          </a:p>
        </p:txBody>
      </p:sp>
      <p:sp>
        <p:nvSpPr>
          <p:cNvPr id="17415" name="WordArt 7">
            <a:extLst>
              <a:ext uri="{FF2B5EF4-FFF2-40B4-BE49-F238E27FC236}">
                <a16:creationId xmlns:a16="http://schemas.microsoft.com/office/drawing/2014/main" id="{5798972E-7C5E-4B47-9F45-A58012CF62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113" y="2841625"/>
            <a:ext cx="1655762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9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Milagros</a:t>
            </a:r>
          </a:p>
        </p:txBody>
      </p:sp>
    </p:spTree>
  </p:cSld>
  <p:clrMapOvr>
    <a:masterClrMapping/>
  </p:clrMapOvr>
  <p:transition spd="slow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8">
            <a:extLst>
              <a:ext uri="{FF2B5EF4-FFF2-40B4-BE49-F238E27FC236}">
                <a16:creationId xmlns:a16="http://schemas.microsoft.com/office/drawing/2014/main" id="{2F0F94F1-D1DE-46D2-8A89-D948BC116F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87675" y="2924175"/>
            <a:ext cx="360363" cy="288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s-ES" sz="900" kern="1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5" name="WordArt 10">
            <a:extLst>
              <a:ext uri="{FF2B5EF4-FFF2-40B4-BE49-F238E27FC236}">
                <a16:creationId xmlns:a16="http://schemas.microsoft.com/office/drawing/2014/main" id="{6D19FE69-2E84-4D5C-BDD2-AD406115FB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43213" y="4652963"/>
            <a:ext cx="431800" cy="3587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s-ES" sz="1000" kern="1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WordArt 14">
            <a:extLst>
              <a:ext uri="{FF2B5EF4-FFF2-40B4-BE49-F238E27FC236}">
                <a16:creationId xmlns:a16="http://schemas.microsoft.com/office/drawing/2014/main" id="{6C84981D-63B0-4C34-BBF2-5BAFD29C0C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2988" y="2781300"/>
            <a:ext cx="201612" cy="288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s-ES" sz="1000" kern="10">
              <a:solidFill>
                <a:schemeClr val="bg1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7" name="WordArt 15">
            <a:extLst>
              <a:ext uri="{FF2B5EF4-FFF2-40B4-BE49-F238E27FC236}">
                <a16:creationId xmlns:a16="http://schemas.microsoft.com/office/drawing/2014/main" id="{184D0114-42D8-4B5F-8143-1E10990DE8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2988" y="4654550"/>
            <a:ext cx="431800" cy="3587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s-ES" sz="1000" kern="1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8" name="WordArt 16">
            <a:extLst>
              <a:ext uri="{FF2B5EF4-FFF2-40B4-BE49-F238E27FC236}">
                <a16:creationId xmlns:a16="http://schemas.microsoft.com/office/drawing/2014/main" id="{BA8E65B1-FEAD-449F-A0A5-6AC1E86B82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0775" y="277813"/>
            <a:ext cx="4968875" cy="669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Encrucijada crítica </a:t>
            </a:r>
          </a:p>
        </p:txBody>
      </p:sp>
      <p:sp>
        <p:nvSpPr>
          <p:cNvPr id="18439" name="Rectángulo 1">
            <a:extLst>
              <a:ext uri="{FF2B5EF4-FFF2-40B4-BE49-F238E27FC236}">
                <a16:creationId xmlns:a16="http://schemas.microsoft.com/office/drawing/2014/main" id="{83FE3547-05A3-46AD-A610-18F87FD3C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1601788"/>
            <a:ext cx="4408487" cy="443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Jesús hace un alto en el camino para evaluar los resultados.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Mucha gente lo siguen por interés.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Sus discípulos creen en Él: Tú eres el Cristo, el Hijo de Dios.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Jesús prepara a sus discípulos, Pedro se escandaliza.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El Padre lo confirma en su misión (Transfiguración).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Jesús anuncia su pasión y muerte. 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Muchos discípulos dejan de seguirlo.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Los doce se quedan con Él.</a:t>
            </a:r>
          </a:p>
        </p:txBody>
      </p:sp>
      <p:pic>
        <p:nvPicPr>
          <p:cNvPr id="18440" name="Imagen 3">
            <a:extLst>
              <a:ext uri="{FF2B5EF4-FFF2-40B4-BE49-F238E27FC236}">
                <a16:creationId xmlns:a16="http://schemas.microsoft.com/office/drawing/2014/main" id="{DB5DE8AD-D6A5-4057-BAF9-5D4401EBC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2084388"/>
            <a:ext cx="40036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>
            <a:extLst>
              <a:ext uri="{FF2B5EF4-FFF2-40B4-BE49-F238E27FC236}">
                <a16:creationId xmlns:a16="http://schemas.microsoft.com/office/drawing/2014/main" id="{6E3C73AD-DC9A-4AF8-BFF7-9BF9E1DE0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436563"/>
            <a:ext cx="5275263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WordArt 5">
            <a:extLst>
              <a:ext uri="{FF2B5EF4-FFF2-40B4-BE49-F238E27FC236}">
                <a16:creationId xmlns:a16="http://schemas.microsoft.com/office/drawing/2014/main" id="{557440F9-A5C8-4B33-B3A0-BF33CCDB90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22538" y="3398838"/>
            <a:ext cx="1008062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9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Acomodarse </a:t>
            </a:r>
          </a:p>
          <a:p>
            <a:pPr algn="ctr"/>
            <a:r>
              <a:rPr lang="es-ES" sz="9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 sistema</a:t>
            </a:r>
          </a:p>
        </p:txBody>
      </p:sp>
      <p:sp>
        <p:nvSpPr>
          <p:cNvPr id="19460" name="WordArt 7">
            <a:extLst>
              <a:ext uri="{FF2B5EF4-FFF2-40B4-BE49-F238E27FC236}">
                <a16:creationId xmlns:a16="http://schemas.microsoft.com/office/drawing/2014/main" id="{27FE812F-6923-4BFA-A7B1-EE1017DD45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68788" y="1071563"/>
            <a:ext cx="1081087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9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 mismo</a:t>
            </a:r>
          </a:p>
        </p:txBody>
      </p:sp>
      <p:sp>
        <p:nvSpPr>
          <p:cNvPr id="19461" name="WordArt 8">
            <a:extLst>
              <a:ext uri="{FF2B5EF4-FFF2-40B4-BE49-F238E27FC236}">
                <a16:creationId xmlns:a16="http://schemas.microsoft.com/office/drawing/2014/main" id="{65EDDBA7-B9AB-41F3-9BA3-809D041344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40225" y="5534025"/>
            <a:ext cx="9366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9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Echarse atrás</a:t>
            </a:r>
          </a:p>
        </p:txBody>
      </p:sp>
      <p:sp>
        <p:nvSpPr>
          <p:cNvPr id="19462" name="WordArt 14">
            <a:extLst>
              <a:ext uri="{FF2B5EF4-FFF2-40B4-BE49-F238E27FC236}">
                <a16:creationId xmlns:a16="http://schemas.microsoft.com/office/drawing/2014/main" id="{71FB1E7A-DF24-4FC7-BE2C-8972B4633E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03900" y="3327400"/>
            <a:ext cx="1511300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9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Ajustarse, cambiar</a:t>
            </a:r>
          </a:p>
          <a:p>
            <a:pPr algn="ctr"/>
            <a:r>
              <a:rPr lang="es-ES" sz="9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 mejorar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1AA346B6-0DE5-4915-9E04-F51BEAC00169}"/>
              </a:ext>
            </a:extLst>
          </p:cNvPr>
          <p:cNvCxnSpPr>
            <a:cxnSpLocks/>
          </p:cNvCxnSpPr>
          <p:nvPr/>
        </p:nvCxnSpPr>
        <p:spPr>
          <a:xfrm flipV="1">
            <a:off x="4811713" y="1682750"/>
            <a:ext cx="0" cy="6667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F435234C-7CBE-444B-90B0-D0AD21108B30}"/>
              </a:ext>
            </a:extLst>
          </p:cNvPr>
          <p:cNvCxnSpPr>
            <a:cxnSpLocks/>
          </p:cNvCxnSpPr>
          <p:nvPr/>
        </p:nvCxnSpPr>
        <p:spPr>
          <a:xfrm flipH="1">
            <a:off x="3603625" y="3713163"/>
            <a:ext cx="7366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73AD0B42-B5EA-4A10-84E7-DBBDCD8CE2B3}"/>
              </a:ext>
            </a:extLst>
          </p:cNvPr>
          <p:cNvCxnSpPr/>
          <p:nvPr/>
        </p:nvCxnSpPr>
        <p:spPr>
          <a:xfrm>
            <a:off x="4811713" y="4652963"/>
            <a:ext cx="0" cy="7207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DA60EA55-A810-4CA8-8171-589C377F9BB5}"/>
              </a:ext>
            </a:extLst>
          </p:cNvPr>
          <p:cNvCxnSpPr>
            <a:cxnSpLocks/>
          </p:cNvCxnSpPr>
          <p:nvPr/>
        </p:nvCxnSpPr>
        <p:spPr>
          <a:xfrm>
            <a:off x="5349875" y="3735388"/>
            <a:ext cx="63976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Elipse 7">
            <a:extLst>
              <a:ext uri="{FF2B5EF4-FFF2-40B4-BE49-F238E27FC236}">
                <a16:creationId xmlns:a16="http://schemas.microsoft.com/office/drawing/2014/main" id="{F973F473-8E56-4BB1-9C1D-4A73E2AB997D}"/>
              </a:ext>
            </a:extLst>
          </p:cNvPr>
          <p:cNvSpPr/>
          <p:nvPr/>
        </p:nvSpPr>
        <p:spPr>
          <a:xfrm>
            <a:off x="4422775" y="3379788"/>
            <a:ext cx="779463" cy="6667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</a:rPr>
              <a:t>¿?</a:t>
            </a:r>
          </a:p>
        </p:txBody>
      </p:sp>
    </p:spTree>
  </p:cSld>
  <p:clrMapOvr>
    <a:masterClrMapping/>
  </p:clrMapOvr>
  <p:transition spd="slow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8">
            <a:extLst>
              <a:ext uri="{FF2B5EF4-FFF2-40B4-BE49-F238E27FC236}">
                <a16:creationId xmlns:a16="http://schemas.microsoft.com/office/drawing/2014/main" id="{8AFB8D10-9A18-402F-98B6-B86D33A3B4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87675" y="2924175"/>
            <a:ext cx="360363" cy="288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s-ES" sz="900" kern="1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WordArt 10">
            <a:extLst>
              <a:ext uri="{FF2B5EF4-FFF2-40B4-BE49-F238E27FC236}">
                <a16:creationId xmlns:a16="http://schemas.microsoft.com/office/drawing/2014/main" id="{2115E91E-12DA-49F8-8483-8992F18F50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43213" y="4652963"/>
            <a:ext cx="431800" cy="3587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s-ES" sz="1000" kern="1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4" name="WordArt 14">
            <a:extLst>
              <a:ext uri="{FF2B5EF4-FFF2-40B4-BE49-F238E27FC236}">
                <a16:creationId xmlns:a16="http://schemas.microsoft.com/office/drawing/2014/main" id="{21BEBBBE-6F56-4355-B6C3-5B70F345E0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2988" y="2781300"/>
            <a:ext cx="201612" cy="288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s-ES" sz="1000" kern="10">
              <a:solidFill>
                <a:schemeClr val="bg1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5" name="WordArt 15">
            <a:extLst>
              <a:ext uri="{FF2B5EF4-FFF2-40B4-BE49-F238E27FC236}">
                <a16:creationId xmlns:a16="http://schemas.microsoft.com/office/drawing/2014/main" id="{8A92BC09-F1F1-48AF-B063-42B95D6F75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2988" y="4654550"/>
            <a:ext cx="431800" cy="3587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s-ES" sz="1000" kern="1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6" name="WordArt 16">
            <a:extLst>
              <a:ext uri="{FF2B5EF4-FFF2-40B4-BE49-F238E27FC236}">
                <a16:creationId xmlns:a16="http://schemas.microsoft.com/office/drawing/2014/main" id="{C256A93E-ABEC-4942-8D7C-C85F06B58A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0775" y="277813"/>
            <a:ext cx="4968875" cy="669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Subida a Jerusalén </a:t>
            </a:r>
          </a:p>
        </p:txBody>
      </p:sp>
      <p:sp>
        <p:nvSpPr>
          <p:cNvPr id="20487" name="Rectángulo 1">
            <a:extLst>
              <a:ext uri="{FF2B5EF4-FFF2-40B4-BE49-F238E27FC236}">
                <a16:creationId xmlns:a16="http://schemas.microsoft.com/office/drawing/2014/main" id="{F2167C11-6827-48B6-B044-3C1BF6E8F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1700213"/>
            <a:ext cx="4281487" cy="41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Recorrido final de Jesús.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Los conflictos han aumentado y Jesús sabe que le quedan pocos días.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Jesús está decidido a ser fiel al Padre y su proyecto.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Exige a los que quieren seguirlo la misma decisión: cargar su cruz y entregarse hasta perder la vida.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Subir a Jerusalén es ir al Templo donde matan a los profetas.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Esta subida termina con la entrada humilde de Jesús Rey, en Jerusalén.</a:t>
            </a:r>
          </a:p>
        </p:txBody>
      </p:sp>
      <p:pic>
        <p:nvPicPr>
          <p:cNvPr id="20488" name="Imagen 4">
            <a:extLst>
              <a:ext uri="{FF2B5EF4-FFF2-40B4-BE49-F238E27FC236}">
                <a16:creationId xmlns:a16="http://schemas.microsoft.com/office/drawing/2014/main" id="{7BB28A1A-3019-4416-AD40-3B0CD8D28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2132013"/>
            <a:ext cx="410686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AC26FF16-D5E7-4053-8CF5-B961051B3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88913"/>
            <a:ext cx="6211888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7200" b="1">
                <a:solidFill>
                  <a:schemeClr val="tx2"/>
                </a:solidFill>
                <a:latin typeface="Viner Hand ITC" panose="03070502030502020203" pitchFamily="66" charset="0"/>
              </a:rPr>
              <a:t>Presentación</a:t>
            </a:r>
            <a:endParaRPr lang="es-ES" altLang="es-ES" sz="72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3075" name="Text Box 6">
            <a:extLst>
              <a:ext uri="{FF2B5EF4-FFF2-40B4-BE49-F238E27FC236}">
                <a16:creationId xmlns:a16="http://schemas.microsoft.com/office/drawing/2014/main" id="{CEFE2397-7973-460B-87F9-4642E4770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412875"/>
            <a:ext cx="7991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800">
                <a:latin typeface="Tahoma" panose="020B0604030504040204" pitchFamily="34" charset="0"/>
              </a:rPr>
              <a:t> En este taller trataremos los siguientes puntos:</a:t>
            </a:r>
          </a:p>
        </p:txBody>
      </p:sp>
      <p:sp>
        <p:nvSpPr>
          <p:cNvPr id="3076" name="Text Box 7">
            <a:extLst>
              <a:ext uri="{FF2B5EF4-FFF2-40B4-BE49-F238E27FC236}">
                <a16:creationId xmlns:a16="http://schemas.microsoft.com/office/drawing/2014/main" id="{B1AF1A8E-B9EF-45A0-8489-0484681FB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700" y="2424113"/>
            <a:ext cx="5194300" cy="24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800" b="1">
                <a:latin typeface="Tempus Sans ITC" panose="04020404030007020202" pitchFamily="82" charset="0"/>
              </a:rPr>
              <a:t>1. La tierra de Jesús.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800" b="1">
                <a:latin typeface="Tempus Sans ITC" panose="04020404030007020202" pitchFamily="82" charset="0"/>
              </a:rPr>
              <a:t>2. La gente del pueblo de Jesús.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800" b="1">
                <a:latin typeface="Tempus Sans ITC" panose="04020404030007020202" pitchFamily="82" charset="0"/>
              </a:rPr>
              <a:t>3. El perfil humano de Jesús.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800" b="1">
                <a:latin typeface="Tempus Sans ITC" panose="04020404030007020202" pitchFamily="82" charset="0"/>
              </a:rPr>
              <a:t>4. La vida de Jesús.</a:t>
            </a:r>
          </a:p>
        </p:txBody>
      </p:sp>
      <p:sp>
        <p:nvSpPr>
          <p:cNvPr id="3077" name="Text Box 8">
            <a:extLst>
              <a:ext uri="{FF2B5EF4-FFF2-40B4-BE49-F238E27FC236}">
                <a16:creationId xmlns:a16="http://schemas.microsoft.com/office/drawing/2014/main" id="{A1544C9F-4B78-42CA-97B4-78DFE1AFD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288" y="5157788"/>
            <a:ext cx="508635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s-ES" altLang="es-ES" sz="2800" b="1">
                <a:latin typeface="Tempus Sans ITC" panose="04020404030007020202" pitchFamily="82" charset="0"/>
              </a:rPr>
              <a:t>5. Jesús y el Reino de Dios.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s-ES" altLang="es-ES" sz="2800" b="1">
                <a:latin typeface="Tempus Sans ITC" panose="04020404030007020202" pitchFamily="82" charset="0"/>
              </a:rPr>
              <a:t>6. El proyecto de Jesús.</a:t>
            </a:r>
          </a:p>
        </p:txBody>
      </p:sp>
      <p:pic>
        <p:nvPicPr>
          <p:cNvPr id="3078" name="Imagen 2">
            <a:extLst>
              <a:ext uri="{FF2B5EF4-FFF2-40B4-BE49-F238E27FC236}">
                <a16:creationId xmlns:a16="http://schemas.microsoft.com/office/drawing/2014/main" id="{A1AD8071-3B24-45C9-BB68-8733F1081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2424113"/>
            <a:ext cx="3570287" cy="412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n 2">
            <a:extLst>
              <a:ext uri="{FF2B5EF4-FFF2-40B4-BE49-F238E27FC236}">
                <a16:creationId xmlns:a16="http://schemas.microsoft.com/office/drawing/2014/main" id="{3C1F6BBF-FDBA-43AF-9EB9-5B8915ED3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44463"/>
            <a:ext cx="4657725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11">
            <a:extLst>
              <a:ext uri="{FF2B5EF4-FFF2-40B4-BE49-F238E27FC236}">
                <a16:creationId xmlns:a16="http://schemas.microsoft.com/office/drawing/2014/main" id="{8EC8B77E-49D5-45C0-A2ED-4137833F63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92275" y="260350"/>
            <a:ext cx="5624513" cy="10636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Pasión y Muerte</a:t>
            </a:r>
          </a:p>
          <a:p>
            <a:pPr algn="ctr"/>
            <a:r>
              <a:rPr lang="es-ES" sz="36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Jesús</a:t>
            </a:r>
          </a:p>
        </p:txBody>
      </p:sp>
      <p:pic>
        <p:nvPicPr>
          <p:cNvPr id="22531" name="Imagen 4">
            <a:extLst>
              <a:ext uri="{FF2B5EF4-FFF2-40B4-BE49-F238E27FC236}">
                <a16:creationId xmlns:a16="http://schemas.microsoft.com/office/drawing/2014/main" id="{6BC87B5C-F1FF-460E-A295-C4D1CA500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000250"/>
            <a:ext cx="2663825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ángulo 1">
            <a:extLst>
              <a:ext uri="{FF2B5EF4-FFF2-40B4-BE49-F238E27FC236}">
                <a16:creationId xmlns:a16="http://schemas.microsoft.com/office/drawing/2014/main" id="{06E949FD-28EB-4054-88DF-F3D2456FB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700213"/>
            <a:ext cx="4535488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Jesús, pasa sus últimos días: enseñando al pueblo y discutiendo con algunos grupos de poder.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El Jueves celebra la Cena Pascual.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Jesús, va al Huerto de los Olivos a orar, es traicionado por Judas y lo hacen prisionero. 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El Viernes lo interrogan, lo juzgan.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Pedro lo desconoce y niega.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Lo condenan a muerte por: blasfemo y subversivo. 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Jesús, clavado en la cruz, dice sus siete últimas palabras y morirá.</a:t>
            </a:r>
          </a:p>
        </p:txBody>
      </p:sp>
    </p:spTree>
  </p:cSld>
  <p:clrMapOvr>
    <a:masterClrMapping/>
  </p:clrMapOvr>
  <p:transition spd="slow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>
            <a:extLst>
              <a:ext uri="{FF2B5EF4-FFF2-40B4-BE49-F238E27FC236}">
                <a16:creationId xmlns:a16="http://schemas.microsoft.com/office/drawing/2014/main" id="{D5CB032D-1D3C-41A7-B2F6-18686A6FB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571500"/>
            <a:ext cx="8486775" cy="61483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WordArt 5">
            <a:extLst>
              <a:ext uri="{FF2B5EF4-FFF2-40B4-BE49-F238E27FC236}">
                <a16:creationId xmlns:a16="http://schemas.microsoft.com/office/drawing/2014/main" id="{1BAB2BCC-BD03-45C0-A40A-FBABE826EF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65238" y="4516438"/>
            <a:ext cx="1387475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10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Política</a:t>
            </a:r>
          </a:p>
        </p:txBody>
      </p:sp>
      <p:sp>
        <p:nvSpPr>
          <p:cNvPr id="23556" name="WordArt 6">
            <a:extLst>
              <a:ext uri="{FF2B5EF4-FFF2-40B4-BE49-F238E27FC236}">
                <a16:creationId xmlns:a16="http://schemas.microsoft.com/office/drawing/2014/main" id="{1CD8B836-BB21-465B-AC85-924D8FCD03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41675" y="6265863"/>
            <a:ext cx="3119438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1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Injusticia del poder</a:t>
            </a:r>
          </a:p>
        </p:txBody>
      </p:sp>
      <p:sp>
        <p:nvSpPr>
          <p:cNvPr id="23557" name="WordArt 7">
            <a:extLst>
              <a:ext uri="{FF2B5EF4-FFF2-40B4-BE49-F238E27FC236}">
                <a16:creationId xmlns:a16="http://schemas.microsoft.com/office/drawing/2014/main" id="{FD5288B5-D39F-4207-B5D7-DA6C608383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16688" y="3887788"/>
            <a:ext cx="1584325" cy="566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1000" kern="10">
                <a:ln w="9525">
                  <a:solidFill>
                    <a:srgbClr val="6A006A"/>
                  </a:solidFill>
                  <a:round/>
                  <a:headEnd/>
                  <a:tailEnd/>
                </a:ln>
                <a:solidFill>
                  <a:srgbClr val="4E004E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Blasfemo</a:t>
            </a:r>
          </a:p>
        </p:txBody>
      </p:sp>
      <p:sp>
        <p:nvSpPr>
          <p:cNvPr id="23558" name="WordArt 8">
            <a:extLst>
              <a:ext uri="{FF2B5EF4-FFF2-40B4-BE49-F238E27FC236}">
                <a16:creationId xmlns:a16="http://schemas.microsoft.com/office/drawing/2014/main" id="{F5E06502-338E-4BF6-BA9C-B32A0A0188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4025" y="4892675"/>
            <a:ext cx="1146175" cy="566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10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Religiosa</a:t>
            </a:r>
          </a:p>
        </p:txBody>
      </p:sp>
      <p:sp>
        <p:nvSpPr>
          <p:cNvPr id="23559" name="WordArt 9">
            <a:extLst>
              <a:ext uri="{FF2B5EF4-FFF2-40B4-BE49-F238E27FC236}">
                <a16:creationId xmlns:a16="http://schemas.microsoft.com/office/drawing/2014/main" id="{419A4EE5-6438-4A84-BF61-3DBE9FD5FA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2988" y="3446463"/>
            <a:ext cx="1830387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1000" kern="10">
                <a:ln w="9525">
                  <a:solidFill>
                    <a:srgbClr val="6A006A"/>
                  </a:solidFill>
                  <a:round/>
                  <a:headEnd/>
                  <a:tailEnd/>
                </a:ln>
                <a:solidFill>
                  <a:srgbClr val="4E004E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Subversivo</a:t>
            </a:r>
          </a:p>
        </p:txBody>
      </p:sp>
      <p:sp>
        <p:nvSpPr>
          <p:cNvPr id="23560" name="WordArt 10">
            <a:extLst>
              <a:ext uri="{FF2B5EF4-FFF2-40B4-BE49-F238E27FC236}">
                <a16:creationId xmlns:a16="http://schemas.microsoft.com/office/drawing/2014/main" id="{4755280C-42F9-4D85-A079-FEBE1BA087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41813" y="590550"/>
            <a:ext cx="458787" cy="608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1200" kern="10">
                <a:ln w="9525">
                  <a:solidFill>
                    <a:srgbClr val="6A006A"/>
                  </a:solidFill>
                  <a:round/>
                  <a:headEnd/>
                  <a:tailEnd/>
                </a:ln>
                <a:solidFill>
                  <a:srgbClr val="4E004E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$</a:t>
            </a:r>
          </a:p>
        </p:txBody>
      </p:sp>
    </p:spTree>
  </p:cSld>
  <p:clrMapOvr>
    <a:masterClrMapping/>
  </p:clrMapOvr>
  <p:transition spd="slow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8">
            <a:extLst>
              <a:ext uri="{FF2B5EF4-FFF2-40B4-BE49-F238E27FC236}">
                <a16:creationId xmlns:a16="http://schemas.microsoft.com/office/drawing/2014/main" id="{294F10C1-830C-47B1-BD8F-DA6C0D44AE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87675" y="2924175"/>
            <a:ext cx="360363" cy="288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s-ES" sz="900" kern="1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9" name="WordArt 10">
            <a:extLst>
              <a:ext uri="{FF2B5EF4-FFF2-40B4-BE49-F238E27FC236}">
                <a16:creationId xmlns:a16="http://schemas.microsoft.com/office/drawing/2014/main" id="{7B5FB67F-3C6C-422B-99F6-7A8270C66D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43213" y="4652963"/>
            <a:ext cx="431800" cy="3587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s-ES" sz="1000" kern="1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0" name="WordArt 14">
            <a:extLst>
              <a:ext uri="{FF2B5EF4-FFF2-40B4-BE49-F238E27FC236}">
                <a16:creationId xmlns:a16="http://schemas.microsoft.com/office/drawing/2014/main" id="{91A900EC-D951-4874-B7AB-AD4B87B3EA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2988" y="2781300"/>
            <a:ext cx="201612" cy="288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s-ES" sz="1000" kern="10">
              <a:solidFill>
                <a:schemeClr val="bg1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1" name="WordArt 15">
            <a:extLst>
              <a:ext uri="{FF2B5EF4-FFF2-40B4-BE49-F238E27FC236}">
                <a16:creationId xmlns:a16="http://schemas.microsoft.com/office/drawing/2014/main" id="{61F310E0-BFDA-4BE4-A361-965A47531F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2988" y="4654550"/>
            <a:ext cx="431800" cy="3587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s-ES" sz="1000" kern="1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2" name="WordArt 16">
            <a:extLst>
              <a:ext uri="{FF2B5EF4-FFF2-40B4-BE49-F238E27FC236}">
                <a16:creationId xmlns:a16="http://schemas.microsoft.com/office/drawing/2014/main" id="{6B15553D-C42D-4A75-B35C-16D5ED04C9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87563" y="587375"/>
            <a:ext cx="4968875" cy="669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Resurrección de Jesucristo </a:t>
            </a:r>
          </a:p>
        </p:txBody>
      </p:sp>
      <p:sp>
        <p:nvSpPr>
          <p:cNvPr id="24583" name="Rectángulo 1">
            <a:extLst>
              <a:ext uri="{FF2B5EF4-FFF2-40B4-BE49-F238E27FC236}">
                <a16:creationId xmlns:a16="http://schemas.microsoft.com/office/drawing/2014/main" id="{7FBE8A4C-0151-46A7-944F-CF4C703B5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1989138"/>
            <a:ext cx="4897437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Jesús resucitado se les aparece a:</a:t>
            </a:r>
          </a:p>
          <a:p>
            <a:pPr lvl="1" eaLnBrk="1" hangingPunct="1">
              <a:lnSpc>
                <a:spcPct val="110000"/>
              </a:lnSpc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s-ES" altLang="es-ES" sz="1700">
                <a:latin typeface="Tahoma" panose="020B0604030504040204" pitchFamily="34" charset="0"/>
              </a:rPr>
              <a:t>María Magdalena</a:t>
            </a:r>
          </a:p>
          <a:p>
            <a:pPr lvl="1" eaLnBrk="1" hangingPunct="1">
              <a:lnSpc>
                <a:spcPct val="110000"/>
              </a:lnSpc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s-ES" altLang="es-ES" sz="1700">
                <a:latin typeface="Tahoma" panose="020B0604030504040204" pitchFamily="34" charset="0"/>
              </a:rPr>
              <a:t>Pedro</a:t>
            </a:r>
          </a:p>
          <a:p>
            <a:pPr lvl="1" eaLnBrk="1" hangingPunct="1">
              <a:lnSpc>
                <a:spcPct val="110000"/>
              </a:lnSpc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s-ES" altLang="es-ES" sz="1700">
                <a:latin typeface="Tahoma" panose="020B0604030504040204" pitchFamily="34" charset="0"/>
              </a:rPr>
              <a:t>Caminantes de Emaús</a:t>
            </a:r>
          </a:p>
          <a:p>
            <a:pPr lvl="1" eaLnBrk="1" hangingPunct="1">
              <a:lnSpc>
                <a:spcPct val="110000"/>
              </a:lnSpc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s-ES" altLang="es-ES" sz="1700">
                <a:latin typeface="Tahoma" panose="020B0604030504040204" pitchFamily="34" charset="0"/>
              </a:rPr>
              <a:t>La comunidad reunida</a:t>
            </a:r>
          </a:p>
          <a:p>
            <a:pPr lvl="1" eaLnBrk="1" hangingPunct="1">
              <a:lnSpc>
                <a:spcPct val="110000"/>
              </a:lnSpc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s-ES" altLang="es-ES" sz="1700">
                <a:latin typeface="Tahoma" panose="020B0604030504040204" pitchFamily="34" charset="0"/>
              </a:rPr>
              <a:t>Tomás</a:t>
            </a:r>
          </a:p>
          <a:p>
            <a:pPr lvl="1" eaLnBrk="1" hangingPunct="1">
              <a:lnSpc>
                <a:spcPct val="110000"/>
              </a:lnSpc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s-ES" altLang="es-ES" sz="1700">
                <a:latin typeface="Tahoma" panose="020B0604030504040204" pitchFamily="34" charset="0"/>
              </a:rPr>
              <a:t>Los discípulos en el lago de Galilea</a:t>
            </a:r>
          </a:p>
          <a:p>
            <a:pPr lvl="1" eaLnBrk="1" hangingPunct="1">
              <a:lnSpc>
                <a:spcPct val="110000"/>
              </a:lnSpc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s-ES" altLang="es-ES" sz="1700">
                <a:latin typeface="Tahoma" panose="020B0604030504040204" pitchFamily="34" charset="0"/>
              </a:rPr>
              <a:t>Los discípulos en la montaña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700">
                <a:latin typeface="Tahoma" panose="020B0604030504040204" pitchFamily="34" charset="0"/>
              </a:rPr>
              <a:t>Jesús, instruye a sus discípulos 40 días y los prepara para la venida del Espíritu Santo.</a:t>
            </a:r>
          </a:p>
        </p:txBody>
      </p:sp>
      <p:pic>
        <p:nvPicPr>
          <p:cNvPr id="24584" name="Imagen 3">
            <a:extLst>
              <a:ext uri="{FF2B5EF4-FFF2-40B4-BE49-F238E27FC236}">
                <a16:creationId xmlns:a16="http://schemas.microsoft.com/office/drawing/2014/main" id="{7C56A98E-CF3B-4D55-AA53-B1EB81AA7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2079625"/>
            <a:ext cx="2768600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>
            <a:extLst>
              <a:ext uri="{FF2B5EF4-FFF2-40B4-BE49-F238E27FC236}">
                <a16:creationId xmlns:a16="http://schemas.microsoft.com/office/drawing/2014/main" id="{850672B1-E1D2-40C5-86F2-EB9A73E2F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7129463" cy="6858000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6">
            <a:extLst>
              <a:ext uri="{FF2B5EF4-FFF2-40B4-BE49-F238E27FC236}">
                <a16:creationId xmlns:a16="http://schemas.microsoft.com/office/drawing/2014/main" id="{BDA3690A-1B0B-4DD4-A99C-09A6F2347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1628775"/>
            <a:ext cx="3455987" cy="1323975"/>
          </a:xfrm>
          <a:prstGeom prst="rect">
            <a:avLst/>
          </a:prstGeom>
          <a:gradFill rotWithShape="0">
            <a:gsLst>
              <a:gs pos="0">
                <a:srgbClr val="F9DBDB"/>
              </a:gs>
              <a:gs pos="100000">
                <a:srgbClr val="FFFFFF"/>
              </a:gs>
            </a:gsLst>
            <a:lin ang="5400000" scaled="1"/>
          </a:gradFill>
          <a:ln w="9525">
            <a:pattFill prst="wdUpDiag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600" b="1">
                <a:latin typeface="Tahoma" panose="020B0604030504040204" pitchFamily="34" charset="0"/>
              </a:rPr>
              <a:t>El corazón:</a:t>
            </a:r>
            <a:r>
              <a:rPr lang="es-ES" altLang="es-ES" sz="1600">
                <a:latin typeface="Tahoma" panose="020B0604030504040204" pitchFamily="34" charset="0"/>
              </a:rPr>
              <a:t> Jesús ama y pide amor: se deja abrazar de María cuando le reconoce como su Señor, muestra amor a la comunidad, a Pedro le pregunta si lo ama. </a:t>
            </a:r>
          </a:p>
        </p:txBody>
      </p:sp>
      <p:sp>
        <p:nvSpPr>
          <p:cNvPr id="25604" name="Rectangle 8">
            <a:extLst>
              <a:ext uri="{FF2B5EF4-FFF2-40B4-BE49-F238E27FC236}">
                <a16:creationId xmlns:a16="http://schemas.microsoft.com/office/drawing/2014/main" id="{EF341FA9-6E35-459B-9E21-87E3FBE38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5084763"/>
            <a:ext cx="2997200" cy="1200150"/>
          </a:xfrm>
          <a:prstGeom prst="rect">
            <a:avLst/>
          </a:prstGeom>
          <a:gradFill rotWithShape="1">
            <a:gsLst>
              <a:gs pos="0">
                <a:srgbClr val="CC66FF"/>
              </a:gs>
              <a:gs pos="100000">
                <a:srgbClr val="FFFFFF"/>
              </a:gs>
            </a:gsLst>
            <a:lin ang="5400000" scaled="1"/>
          </a:gradFill>
          <a:ln w="9525">
            <a:pattFill prst="wdUpDiag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800" b="1"/>
              <a:t>Pie derecho:</a:t>
            </a:r>
            <a:r>
              <a:rPr lang="es-ES" altLang="es-ES" sz="1800"/>
              <a:t> Jesús busca a María Magdalena, a los discípulos de Emaús y a la comunidad.</a:t>
            </a:r>
          </a:p>
        </p:txBody>
      </p:sp>
      <p:sp>
        <p:nvSpPr>
          <p:cNvPr id="18441" name="Rectangle 9">
            <a:extLst>
              <a:ext uri="{FF2B5EF4-FFF2-40B4-BE49-F238E27FC236}">
                <a16:creationId xmlns:a16="http://schemas.microsoft.com/office/drawing/2014/main" id="{79644C69-C01B-434A-93C5-D4D37C6E3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300663"/>
            <a:ext cx="3600450" cy="120015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pattFill prst="wdUpDiag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s-ES" altLang="es-ES" b="1"/>
              <a:t>Pie izquierdo:</a:t>
            </a:r>
            <a:r>
              <a:rPr lang="es-ES" altLang="es-ES"/>
              <a:t> Jesús envía a los que lo han reconocido a dar testimonio, predicar y bautizar, pide que apacienten a su pueblo.</a:t>
            </a:r>
          </a:p>
        </p:txBody>
      </p:sp>
      <p:sp>
        <p:nvSpPr>
          <p:cNvPr id="25606" name="Rectangle 10">
            <a:extLst>
              <a:ext uri="{FF2B5EF4-FFF2-40B4-BE49-F238E27FC236}">
                <a16:creationId xmlns:a16="http://schemas.microsoft.com/office/drawing/2014/main" id="{AC941BAE-5064-4A46-8AA9-DBC86D32A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2492375"/>
            <a:ext cx="2844800" cy="925513"/>
          </a:xfrm>
          <a:prstGeom prst="rect">
            <a:avLst/>
          </a:prstGeom>
          <a:gradFill rotWithShape="0">
            <a:gsLst>
              <a:gs pos="0">
                <a:srgbClr val="F8CFA6"/>
              </a:gs>
              <a:gs pos="100000">
                <a:srgbClr val="FFFFFF"/>
              </a:gs>
            </a:gsLst>
            <a:lin ang="5400000" scaled="1"/>
          </a:gradFill>
          <a:ln w="9525">
            <a:pattFill prst="wdUpDiag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800"/>
              <a:t>Mano derecha: confirma en la fe a pedro para que confirme a sus hermanos.</a:t>
            </a:r>
          </a:p>
        </p:txBody>
      </p:sp>
      <p:sp>
        <p:nvSpPr>
          <p:cNvPr id="25607" name="Rectangle 11">
            <a:extLst>
              <a:ext uri="{FF2B5EF4-FFF2-40B4-BE49-F238E27FC236}">
                <a16:creationId xmlns:a16="http://schemas.microsoft.com/office/drawing/2014/main" id="{75B1CFB6-F949-4DBB-978E-0CA9F492D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141663"/>
            <a:ext cx="2952750" cy="1323975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FFFFFF"/>
              </a:gs>
            </a:gsLst>
            <a:lin ang="5400000" scaled="1"/>
          </a:gradFill>
          <a:ln w="9525">
            <a:pattFill prst="wdUpDiag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600" b="1">
                <a:latin typeface="Tahoma" panose="020B0604030504040204" pitchFamily="34" charset="0"/>
              </a:rPr>
              <a:t>Mano izquierda:</a:t>
            </a:r>
            <a:r>
              <a:rPr lang="es-ES" altLang="es-ES" sz="1600">
                <a:latin typeface="Tahoma" panose="020B0604030504040204" pitchFamily="34" charset="0"/>
              </a:rPr>
              <a:t> Jesús consuela a María. Les hace arder el corazón a los de emaús. Saluda a la comunidad con un saludo de paz.</a:t>
            </a:r>
          </a:p>
        </p:txBody>
      </p:sp>
    </p:spTree>
  </p:cSld>
  <p:clrMapOvr>
    <a:masterClrMapping/>
  </p:clrMapOvr>
  <p:transition spd="slow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>
            <a:extLst>
              <a:ext uri="{FF2B5EF4-FFF2-40B4-BE49-F238E27FC236}">
                <a16:creationId xmlns:a16="http://schemas.microsoft.com/office/drawing/2014/main" id="{FD601E9D-142E-484C-873D-0C3DDABA1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5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26627" name="WordArt 5">
            <a:extLst>
              <a:ext uri="{FF2B5EF4-FFF2-40B4-BE49-F238E27FC236}">
                <a16:creationId xmlns:a16="http://schemas.microsoft.com/office/drawing/2014/main" id="{C75BC7E3-33D6-42D8-B746-ADCCAE2D1D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914400"/>
            <a:ext cx="7402513" cy="14351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Jesús y el Reino de Dios</a:t>
            </a:r>
          </a:p>
        </p:txBody>
      </p:sp>
      <p:pic>
        <p:nvPicPr>
          <p:cNvPr id="26628" name="Imagen 2">
            <a:extLst>
              <a:ext uri="{FF2B5EF4-FFF2-40B4-BE49-F238E27FC236}">
                <a16:creationId xmlns:a16="http://schemas.microsoft.com/office/drawing/2014/main" id="{97246B86-C5C9-40E5-9B58-6797BBB11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2636838"/>
            <a:ext cx="4997450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Text Box 7">
            <a:extLst>
              <a:ext uri="{FF2B5EF4-FFF2-40B4-BE49-F238E27FC236}">
                <a16:creationId xmlns:a16="http://schemas.microsoft.com/office/drawing/2014/main" id="{A345C4F6-BAB8-4045-88FD-6767D3B30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848" y="266596"/>
            <a:ext cx="7308304" cy="6324808"/>
          </a:xfrm>
          <a:prstGeom prst="rect">
            <a:avLst/>
          </a:prstGeom>
          <a:gradFill rotWithShape="1">
            <a:gsLst>
              <a:gs pos="0">
                <a:srgbClr val="F8CFA6">
                  <a:alpha val="78999"/>
                </a:srgbClr>
              </a:gs>
              <a:gs pos="50000">
                <a:srgbClr val="F8CFA6">
                  <a:gamma/>
                  <a:tint val="0"/>
                  <a:invGamma/>
                  <a:alpha val="78000"/>
                </a:srgbClr>
              </a:gs>
              <a:gs pos="100000">
                <a:srgbClr val="F8CFA6">
                  <a:alpha val="78999"/>
                </a:srgbClr>
              </a:gs>
            </a:gsLst>
            <a:lin ang="5400000" scaled="1"/>
          </a:gra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s-ES" altLang="es-ES" sz="2100" b="1" dirty="0">
                <a:latin typeface="Tahoma" panose="020B0604030504040204" pitchFamily="34" charset="0"/>
              </a:rPr>
              <a:t>Mc 1, 14 -15</a:t>
            </a:r>
          </a:p>
          <a:p>
            <a:pPr marL="342900" indent="-342900" algn="just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600" dirty="0">
                <a:latin typeface="Tahoma" panose="020B0604030504040204" pitchFamily="34" charset="0"/>
              </a:rPr>
              <a:t>El mensaje central de Jesús fue el Reino de Dios.</a:t>
            </a:r>
          </a:p>
          <a:p>
            <a:pPr marL="342900" indent="-342900" algn="just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600" dirty="0">
                <a:latin typeface="Tahoma" panose="020B0604030504040204" pitchFamily="34" charset="0"/>
              </a:rPr>
              <a:t>Dios es Padre y su reino es familia donde se vive el amor y la solidaridad.</a:t>
            </a:r>
          </a:p>
          <a:p>
            <a:pPr marL="342900" indent="-342900" algn="just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600" dirty="0">
                <a:latin typeface="Tahoma" panose="020B0604030504040204" pitchFamily="34" charset="0"/>
              </a:rPr>
              <a:t>El anuncio de este Dios y de su Reino resultó una Buena Noticia.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s-ES" altLang="es-ES" sz="1600" b="1" dirty="0">
                <a:latin typeface="Tahoma" panose="020B0604030504040204" pitchFamily="34" charset="0"/>
              </a:rPr>
              <a:t>Veamos:</a:t>
            </a:r>
          </a:p>
          <a:p>
            <a:pPr marL="342900" indent="-342900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1600" b="1" dirty="0">
                <a:latin typeface="Tahoma" panose="020B0604030504040204" pitchFamily="34" charset="0"/>
              </a:rPr>
              <a:t>El Tiempo se ha cumplido:</a:t>
            </a:r>
          </a:p>
          <a:p>
            <a:pPr marL="800100" lvl="1" indent="-34290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ES" altLang="es-ES" sz="1600" dirty="0">
                <a:latin typeface="Tahoma" panose="020B0604030504040204" pitchFamily="34" charset="0"/>
              </a:rPr>
              <a:t>El tiempo de Dios (Kairós)</a:t>
            </a:r>
          </a:p>
          <a:p>
            <a:pPr marL="800100" lvl="1" indent="-34290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ES" altLang="es-ES" sz="1600" dirty="0">
                <a:latin typeface="Tahoma" panose="020B0604030504040204" pitchFamily="34" charset="0"/>
              </a:rPr>
              <a:t>Envía a 12 y luego a 72 discípulos. </a:t>
            </a:r>
          </a:p>
          <a:p>
            <a:pPr marL="342900" indent="-342900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1600" b="1" dirty="0">
                <a:latin typeface="Tahoma" panose="020B0604030504040204" pitchFamily="34" charset="0"/>
              </a:rPr>
              <a:t>El Reino de Dios está cerca</a:t>
            </a:r>
          </a:p>
          <a:p>
            <a:pPr marL="800100" lvl="1" indent="-34290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ES" altLang="es-ES" sz="1600" dirty="0">
                <a:latin typeface="Tahoma" panose="020B0604030504040204" pitchFamily="34" charset="0"/>
              </a:rPr>
              <a:t>Las señales son: los ciegos ven, los cojos andan…..</a:t>
            </a:r>
          </a:p>
          <a:p>
            <a:pPr marL="342900" indent="-342900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1600" b="1" dirty="0">
                <a:latin typeface="Tahoma" panose="020B0604030504040204" pitchFamily="34" charset="0"/>
              </a:rPr>
              <a:t>Cambien sus caminos</a:t>
            </a:r>
          </a:p>
          <a:p>
            <a:pPr marL="800100" lvl="1" indent="-34290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ES" altLang="es-ES" sz="1600" dirty="0">
                <a:latin typeface="Tahoma" panose="020B0604030504040204" pitchFamily="34" charset="0"/>
              </a:rPr>
              <a:t>Metanoia = Cambiar la manera de pensar, sentir y vivir.</a:t>
            </a:r>
          </a:p>
          <a:p>
            <a:pPr marL="800100" lvl="1" indent="-34290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ES" altLang="es-ES" sz="1600" dirty="0">
                <a:latin typeface="Tahoma" panose="020B0604030504040204" pitchFamily="34" charset="0"/>
              </a:rPr>
              <a:t>La justicia de los fariseos no mostraba el Reino.</a:t>
            </a:r>
          </a:p>
          <a:p>
            <a:pPr marL="800100" lvl="1" indent="-34290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ES" altLang="es-ES" sz="1600" dirty="0">
                <a:latin typeface="Tahoma" panose="020B0604030504040204" pitchFamily="34" charset="0"/>
              </a:rPr>
              <a:t>El ser humano estaba en función de la Ley.</a:t>
            </a:r>
          </a:p>
          <a:p>
            <a:pPr marL="342900" indent="-342900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1600" b="1" dirty="0">
                <a:latin typeface="Tahoma" panose="020B0604030504040204" pitchFamily="34" charset="0"/>
              </a:rPr>
              <a:t>Crean en la Buena Nueva</a:t>
            </a:r>
          </a:p>
          <a:p>
            <a:pPr marL="800100" lvl="1" indent="-34290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ES" altLang="es-ES" sz="1600" dirty="0">
                <a:latin typeface="Tahoma" panose="020B0604030504040204" pitchFamily="34" charset="0"/>
              </a:rPr>
              <a:t>La entrada es la fe en Jesús.</a:t>
            </a:r>
          </a:p>
          <a:p>
            <a:pPr marL="800100" lvl="1" indent="-34290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ES" altLang="es-ES" sz="1600" dirty="0">
                <a:latin typeface="Tahoma" panose="020B0604030504040204" pitchFamily="34" charset="0"/>
              </a:rPr>
              <a:t>El pueblo marginado se siente amado por Dios. </a:t>
            </a:r>
          </a:p>
        </p:txBody>
      </p:sp>
    </p:spTree>
  </p:cSld>
  <p:clrMapOvr>
    <a:masterClrMapping/>
  </p:clrMapOvr>
  <p:transition spd="slow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n 2">
            <a:extLst>
              <a:ext uri="{FF2B5EF4-FFF2-40B4-BE49-F238E27FC236}">
                <a16:creationId xmlns:a16="http://schemas.microsoft.com/office/drawing/2014/main" id="{2EB15597-19F5-4678-80B0-FB482439F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33463"/>
            <a:ext cx="7993062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>
            <a:extLst>
              <a:ext uri="{FF2B5EF4-FFF2-40B4-BE49-F238E27FC236}">
                <a16:creationId xmlns:a16="http://schemas.microsoft.com/office/drawing/2014/main" id="{5AA9634C-548E-47B0-A6C7-CF501A1DC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6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29699" name="WordArt 5">
            <a:extLst>
              <a:ext uri="{FF2B5EF4-FFF2-40B4-BE49-F238E27FC236}">
                <a16:creationId xmlns:a16="http://schemas.microsoft.com/office/drawing/2014/main" id="{2623E106-E222-48D3-A48A-EF70BE4372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914400"/>
            <a:ext cx="7402513" cy="114617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El Proyecto de Jesús</a:t>
            </a:r>
          </a:p>
        </p:txBody>
      </p:sp>
      <p:pic>
        <p:nvPicPr>
          <p:cNvPr id="29700" name="Imagen 2">
            <a:extLst>
              <a:ext uri="{FF2B5EF4-FFF2-40B4-BE49-F238E27FC236}">
                <a16:creationId xmlns:a16="http://schemas.microsoft.com/office/drawing/2014/main" id="{8D9866E2-0138-44EC-B008-23248FBF9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58988"/>
            <a:ext cx="7402513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4">
            <a:extLst>
              <a:ext uri="{FF2B5EF4-FFF2-40B4-BE49-F238E27FC236}">
                <a16:creationId xmlns:a16="http://schemas.microsoft.com/office/drawing/2014/main" id="{7634A4CA-48B7-47F5-9977-B724E3C2FD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87450" y="549275"/>
            <a:ext cx="5688013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800000">
                    <a:alpha val="8784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1. Comunidad modelo</a:t>
            </a:r>
          </a:p>
        </p:txBody>
      </p:sp>
      <p:sp>
        <p:nvSpPr>
          <p:cNvPr id="22534" name="Text Box 6">
            <a:extLst>
              <a:ext uri="{FF2B5EF4-FFF2-40B4-BE49-F238E27FC236}">
                <a16:creationId xmlns:a16="http://schemas.microsoft.com/office/drawing/2014/main" id="{C7782957-C1A7-4631-83F3-C17AD942E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016125"/>
            <a:ext cx="3960812" cy="3938588"/>
          </a:xfrm>
          <a:prstGeom prst="rect">
            <a:avLst/>
          </a:prstGeom>
          <a:solidFill>
            <a:schemeClr val="bg1"/>
          </a:solidFill>
          <a:ln w="19050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defRPr/>
            </a:pPr>
            <a:r>
              <a:rPr lang="es-ES" altLang="es-ES" sz="2000" b="1" dirty="0">
                <a:latin typeface="Verdana" panose="020B0604030504040204" pitchFamily="34" charset="0"/>
              </a:rPr>
              <a:t>Leer y analizar: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s-ES" sz="2000" dirty="0">
                <a:latin typeface="Verdana" panose="020B0604030504040204" pitchFamily="34" charset="0"/>
              </a:rPr>
              <a:t>Mc 1,16-20.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s-ES" sz="2000" b="1" dirty="0">
                <a:latin typeface="Verdana" panose="020B0604030504040204" pitchFamily="34" charset="0"/>
              </a:rPr>
              <a:t>Comentario: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s-ES" sz="2000" dirty="0">
                <a:latin typeface="Verdana" panose="020B0604030504040204" pitchFamily="34" charset="0"/>
              </a:rPr>
              <a:t>    Jesús sabe que su misión es dar a conocer el Reino, pero no quiere hacer solo.</a:t>
            </a:r>
          </a:p>
          <a:p>
            <a:pPr eaLnBrk="1" hangingPunct="1">
              <a:spcBef>
                <a:spcPct val="50000"/>
              </a:spcBef>
              <a:defRPr/>
            </a:pPr>
            <a:endParaRPr lang="es-ES" altLang="es-ES" sz="2000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s-ES" sz="2000" dirty="0">
                <a:latin typeface="Verdana" panose="020B0604030504040204" pitchFamily="34" charset="0"/>
              </a:rPr>
              <a:t>	Invita a otros a seguirlo y a formar un grupo para vivir en comunidad.</a:t>
            </a:r>
          </a:p>
        </p:txBody>
      </p:sp>
      <p:pic>
        <p:nvPicPr>
          <p:cNvPr id="30724" name="Imagen 2">
            <a:extLst>
              <a:ext uri="{FF2B5EF4-FFF2-40B4-BE49-F238E27FC236}">
                <a16:creationId xmlns:a16="http://schemas.microsoft.com/office/drawing/2014/main" id="{A2BE022F-AAF9-4E11-A283-8080A1952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1677988"/>
            <a:ext cx="3962400" cy="461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99255B30-5F45-4966-A7BF-2F677374C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01613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1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4099" name="WordArt 5">
            <a:extLst>
              <a:ext uri="{FF2B5EF4-FFF2-40B4-BE49-F238E27FC236}">
                <a16:creationId xmlns:a16="http://schemas.microsoft.com/office/drawing/2014/main" id="{F120902B-3FBA-49CA-8546-DA380BE2E4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1268413"/>
            <a:ext cx="4321175" cy="108426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La tierra de Jesús</a:t>
            </a:r>
          </a:p>
        </p:txBody>
      </p:sp>
      <p:sp>
        <p:nvSpPr>
          <p:cNvPr id="4100" name="Rectángulo 1">
            <a:extLst>
              <a:ext uri="{FF2B5EF4-FFF2-40B4-BE49-F238E27FC236}">
                <a16:creationId xmlns:a16="http://schemas.microsoft.com/office/drawing/2014/main" id="{D4AEDD8F-AB19-495A-976D-8E0B3E450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521855"/>
            <a:ext cx="43164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/>
              <a:t>Somos hijos de la tierra que nos vio nacer.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ES" sz="1800" dirty="0"/>
          </a:p>
        </p:txBody>
      </p:sp>
      <p:pic>
        <p:nvPicPr>
          <p:cNvPr id="4101" name="Imagen 2">
            <a:extLst>
              <a:ext uri="{FF2B5EF4-FFF2-40B4-BE49-F238E27FC236}">
                <a16:creationId xmlns:a16="http://schemas.microsoft.com/office/drawing/2014/main" id="{723C409A-138D-4587-A9AB-EC2568035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490538"/>
            <a:ext cx="3522663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ángulo 2">
            <a:extLst>
              <a:ext uri="{FF2B5EF4-FFF2-40B4-BE49-F238E27FC236}">
                <a16:creationId xmlns:a16="http://schemas.microsoft.com/office/drawing/2014/main" id="{48C0B61D-741F-49D3-A213-E0C632C7B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429000"/>
            <a:ext cx="432117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/>
              <a:t>Para conocer mejor a Jesús, veamos en qué tierra vivió, creció y desarrolló toda su actividad.</a:t>
            </a:r>
          </a:p>
        </p:txBody>
      </p:sp>
      <p:sp>
        <p:nvSpPr>
          <p:cNvPr id="7" name="Rectángulo 1">
            <a:extLst>
              <a:ext uri="{FF2B5EF4-FFF2-40B4-BE49-F238E27FC236}">
                <a16:creationId xmlns:a16="http://schemas.microsoft.com/office/drawing/2014/main" id="{F1EC9F78-E15C-DF44-4D88-5A65233C3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80" y="5689363"/>
            <a:ext cx="4316412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900" dirty="0">
                <a:highlight>
                  <a:srgbClr val="FFFF00"/>
                </a:highlight>
              </a:rPr>
              <a:t>Ver dinámica en el folleto págs. 5 y 6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ES" sz="1800" dirty="0"/>
          </a:p>
        </p:txBody>
      </p:sp>
    </p:spTree>
  </p:cSld>
  <p:clrMapOvr>
    <a:masterClrMapping/>
  </p:clrMapOvr>
  <p:transition spd="slow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n 3">
            <a:extLst>
              <a:ext uri="{FF2B5EF4-FFF2-40B4-BE49-F238E27FC236}">
                <a16:creationId xmlns:a16="http://schemas.microsoft.com/office/drawing/2014/main" id="{591D81A6-A0D8-4102-8C5C-F8ED124F1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914400"/>
            <a:ext cx="61087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5">
            <a:extLst>
              <a:ext uri="{FF2B5EF4-FFF2-40B4-BE49-F238E27FC236}">
                <a16:creationId xmlns:a16="http://schemas.microsoft.com/office/drawing/2014/main" id="{13715D38-659D-4186-9F9A-CEA9727AF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038" y="4557713"/>
            <a:ext cx="730250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700" b="1">
                <a:latin typeface="Tahoma" panose="020B0604030504040204" pitchFamily="34" charset="0"/>
              </a:rPr>
              <a:t>Dialoguemos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700">
                <a:latin typeface="Tahoma" panose="020B0604030504040204" pitchFamily="34" charset="0"/>
              </a:rPr>
              <a:t>¿Qué actitudes pide Jesús para formar una comunidad?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700">
                <a:latin typeface="Tahoma" panose="020B0604030504040204" pitchFamily="34" charset="0"/>
              </a:rPr>
              <a:t>¿En mi comunidad cristiana qué elementos de la comunidad de Jesús están presentes y cuáles ausentes?</a:t>
            </a:r>
          </a:p>
        </p:txBody>
      </p:sp>
    </p:spTree>
  </p:cSld>
  <p:clrMapOvr>
    <a:masterClrMapping/>
  </p:clrMapOvr>
  <p:transition spd="slow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5">
            <a:extLst>
              <a:ext uri="{FF2B5EF4-FFF2-40B4-BE49-F238E27FC236}">
                <a16:creationId xmlns:a16="http://schemas.microsoft.com/office/drawing/2014/main" id="{CF5F754F-E4B1-4569-B20C-2B404D12D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650" y="2125663"/>
            <a:ext cx="4319588" cy="3938587"/>
          </a:xfrm>
          <a:prstGeom prst="rect">
            <a:avLst/>
          </a:prstGeom>
          <a:solidFill>
            <a:schemeClr val="bg1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s-ES" altLang="es-ES" sz="2000" b="1">
                <a:latin typeface="Tahoma" panose="020B0604030504040204" pitchFamily="34" charset="0"/>
              </a:rPr>
              <a:t>Leer y analizar:</a:t>
            </a:r>
            <a:r>
              <a:rPr lang="es-ES" altLang="es-ES" sz="2000">
                <a:latin typeface="Tahoma" panose="020B0604030504040204" pitchFamily="34" charset="0"/>
              </a:rPr>
              <a:t> Mc 1,21-22.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s-ES" altLang="es-ES" sz="2000" b="1">
                <a:latin typeface="Tahoma" panose="020B0604030504040204" pitchFamily="34" charset="0"/>
              </a:rPr>
              <a:t>Comentario: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s-ES" altLang="es-ES" sz="2000">
                <a:latin typeface="Tahoma" panose="020B0604030504040204" pitchFamily="34" charset="0"/>
              </a:rPr>
              <a:t>Jesús con su pedagogía liberadora, enseña al pueblo a distinguir entre lo que viene de Dios y lo que viene solo de los hombres.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s-ES" altLang="es-ES" sz="2000">
                <a:latin typeface="Tahoma" panose="020B0604030504040204" pitchFamily="34" charset="0"/>
              </a:rPr>
              <a:t>Gracias a esto la gente crece en capacidad crítica y de discernimiento, por lo tanto puede comprender y aceptar el proyecto del reino.</a:t>
            </a:r>
          </a:p>
        </p:txBody>
      </p:sp>
      <p:sp>
        <p:nvSpPr>
          <p:cNvPr id="32771" name="WordArt 6">
            <a:extLst>
              <a:ext uri="{FF2B5EF4-FFF2-40B4-BE49-F238E27FC236}">
                <a16:creationId xmlns:a16="http://schemas.microsoft.com/office/drawing/2014/main" id="{04D47502-ABD9-43D2-8FDE-AC29AF43C8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31913" y="404813"/>
            <a:ext cx="5688012" cy="935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800000">
                    <a:alpha val="8784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2. Pedagogía </a:t>
            </a:r>
          </a:p>
          <a:p>
            <a:pPr algn="ctr"/>
            <a:r>
              <a:rPr lang="es-ES" sz="2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800000">
                    <a:alpha val="8784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Liberadora de Jesús</a:t>
            </a:r>
          </a:p>
        </p:txBody>
      </p:sp>
      <p:pic>
        <p:nvPicPr>
          <p:cNvPr id="32772" name="Imagen 2">
            <a:extLst>
              <a:ext uri="{FF2B5EF4-FFF2-40B4-BE49-F238E27FC236}">
                <a16:creationId xmlns:a16="http://schemas.microsoft.com/office/drawing/2014/main" id="{E2119F44-921B-4718-BCC2-E2DED5375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95475"/>
            <a:ext cx="2327275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n 3">
            <a:extLst>
              <a:ext uri="{FF2B5EF4-FFF2-40B4-BE49-F238E27FC236}">
                <a16:creationId xmlns:a16="http://schemas.microsoft.com/office/drawing/2014/main" id="{9DDDFD9C-FC7B-4B5A-B89E-6130296C5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692150"/>
            <a:ext cx="6911975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6">
            <a:extLst>
              <a:ext uri="{FF2B5EF4-FFF2-40B4-BE49-F238E27FC236}">
                <a16:creationId xmlns:a16="http://schemas.microsoft.com/office/drawing/2014/main" id="{BCD51F3A-0163-42DA-85DD-27B21D2EF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4765675"/>
            <a:ext cx="5921375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700" b="1">
                <a:latin typeface="Tahoma" panose="020B0604030504040204" pitchFamily="34" charset="0"/>
              </a:rPr>
              <a:t>Dialoguemos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700">
                <a:latin typeface="Tahoma" panose="020B0604030504040204" pitchFamily="34" charset="0"/>
              </a:rPr>
              <a:t>¿Qué actitudes muestra Jesús en su pedagogía?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700">
                <a:latin typeface="Tahoma" panose="020B0604030504040204" pitchFamily="34" charset="0"/>
              </a:rPr>
              <a:t>¿En mi comunidad cristiana qué recursos pedagógicos de Jesús usamos?</a:t>
            </a:r>
          </a:p>
        </p:txBody>
      </p:sp>
    </p:spTree>
  </p:cSld>
  <p:clrMapOvr>
    <a:masterClrMapping/>
  </p:clrMapOvr>
  <p:transition spd="slow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4">
            <a:extLst>
              <a:ext uri="{FF2B5EF4-FFF2-40B4-BE49-F238E27FC236}">
                <a16:creationId xmlns:a16="http://schemas.microsoft.com/office/drawing/2014/main" id="{3E59CE66-D8D4-46FF-8244-AAC71890FD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8550" y="492125"/>
            <a:ext cx="4535488" cy="517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800000">
                    <a:alpha val="8784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3. Jesús nos da la vida</a:t>
            </a:r>
          </a:p>
        </p:txBody>
      </p:sp>
      <p:sp>
        <p:nvSpPr>
          <p:cNvPr id="34819" name="Text Box 6">
            <a:extLst>
              <a:ext uri="{FF2B5EF4-FFF2-40B4-BE49-F238E27FC236}">
                <a16:creationId xmlns:a16="http://schemas.microsoft.com/office/drawing/2014/main" id="{564C8F0E-A9A3-48B9-933C-48D55A74D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1657350"/>
            <a:ext cx="4105275" cy="4708525"/>
          </a:xfrm>
          <a:prstGeom prst="rect">
            <a:avLst/>
          </a:prstGeom>
          <a:solidFill>
            <a:schemeClr val="bg1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400" b="1">
                <a:latin typeface="Tahoma" panose="020B0604030504040204" pitchFamily="34" charset="0"/>
              </a:rPr>
              <a:t>Leer y analizar:</a:t>
            </a:r>
            <a:r>
              <a:rPr lang="es-ES" altLang="es-ES" sz="2400">
                <a:latin typeface="Tahoma" panose="020B0604030504040204" pitchFamily="34" charset="0"/>
              </a:rPr>
              <a:t>              Mc 1,23-28.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400" b="1">
                <a:latin typeface="Tahoma" panose="020B0604030504040204" pitchFamily="34" charset="0"/>
              </a:rPr>
              <a:t>Comentario: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400">
                <a:latin typeface="Tahoma" panose="020B0604030504040204" pitchFamily="34" charset="0"/>
              </a:rPr>
              <a:t>Jesús combate los males que impiden la vida y nos da la posibilidad de vivir dignamente  a través de sus enseñanzas y de sus palabras.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400">
                <a:latin typeface="Tahoma" panose="020B0604030504040204" pitchFamily="34" charset="0"/>
              </a:rPr>
              <a:t>Él es para nosotros pan, bebida, consuelo y sanación.</a:t>
            </a:r>
          </a:p>
        </p:txBody>
      </p:sp>
      <p:pic>
        <p:nvPicPr>
          <p:cNvPr id="34820" name="Imagen 2">
            <a:extLst>
              <a:ext uri="{FF2B5EF4-FFF2-40B4-BE49-F238E27FC236}">
                <a16:creationId xmlns:a16="http://schemas.microsoft.com/office/drawing/2014/main" id="{78B93522-FF62-4561-AB55-27924CB9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2205038"/>
            <a:ext cx="355282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n 3">
            <a:extLst>
              <a:ext uri="{FF2B5EF4-FFF2-40B4-BE49-F238E27FC236}">
                <a16:creationId xmlns:a16="http://schemas.microsoft.com/office/drawing/2014/main" id="{D839CC21-EDEA-4195-8711-153FF979F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765175"/>
            <a:ext cx="69977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5">
            <a:extLst>
              <a:ext uri="{FF2B5EF4-FFF2-40B4-BE49-F238E27FC236}">
                <a16:creationId xmlns:a16="http://schemas.microsoft.com/office/drawing/2014/main" id="{8C0B4F6A-EC01-42AA-996D-D058D17B5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724400"/>
            <a:ext cx="8569325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700" b="1">
                <a:latin typeface="Tahoma" panose="020B0604030504040204" pitchFamily="34" charset="0"/>
              </a:rPr>
              <a:t>Dialoguemos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700">
                <a:latin typeface="Tahoma" panose="020B0604030504040204" pitchFamily="34" charset="0"/>
              </a:rPr>
              <a:t>¿Cuál es la actitud de Jesús ante los males que arruinan la vida?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700">
                <a:latin typeface="Tahoma" panose="020B0604030504040204" pitchFamily="34" charset="0"/>
              </a:rPr>
              <a:t>¿De todos estos combates, en cuál esta empeñada mi comunidad?</a:t>
            </a:r>
          </a:p>
        </p:txBody>
      </p:sp>
    </p:spTree>
  </p:cSld>
  <p:clrMapOvr>
    <a:masterClrMapping/>
  </p:clrMapOvr>
  <p:transition spd="slow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4">
            <a:extLst>
              <a:ext uri="{FF2B5EF4-FFF2-40B4-BE49-F238E27FC236}">
                <a16:creationId xmlns:a16="http://schemas.microsoft.com/office/drawing/2014/main" id="{81C0EEFD-7A01-4D61-A775-F60412E741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31913" y="333375"/>
            <a:ext cx="5688012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800000">
                    <a:alpha val="8784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Jesús dignifica</a:t>
            </a:r>
          </a:p>
          <a:p>
            <a:pPr algn="ctr"/>
            <a:r>
              <a:rPr lang="es-ES" sz="2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800000">
                    <a:alpha val="8784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 la mujer</a:t>
            </a:r>
          </a:p>
        </p:txBody>
      </p:sp>
      <p:sp>
        <p:nvSpPr>
          <p:cNvPr id="36867" name="Text Box 6">
            <a:extLst>
              <a:ext uri="{FF2B5EF4-FFF2-40B4-BE49-F238E27FC236}">
                <a16:creationId xmlns:a16="http://schemas.microsoft.com/office/drawing/2014/main" id="{666501C7-F74F-4943-9CB9-2AC7CD3BF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1844675"/>
            <a:ext cx="3887788" cy="4324350"/>
          </a:xfrm>
          <a:prstGeom prst="rect">
            <a:avLst/>
          </a:prstGeom>
          <a:solidFill>
            <a:schemeClr val="bg1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200" b="1">
                <a:latin typeface="Tahoma" panose="020B0604030504040204" pitchFamily="34" charset="0"/>
              </a:rPr>
              <a:t>Leer y analizar:</a:t>
            </a:r>
            <a:r>
              <a:rPr lang="es-ES" altLang="es-ES" sz="2200">
                <a:latin typeface="Tahoma" panose="020B0604030504040204" pitchFamily="34" charset="0"/>
              </a:rPr>
              <a:t> Mc 1,29-34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200" b="1">
                <a:latin typeface="Tahoma" panose="020B0604030504040204" pitchFamily="34" charset="0"/>
              </a:rPr>
              <a:t>Comentario: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200">
                <a:latin typeface="Tahoma" panose="020B0604030504040204" pitchFamily="34" charset="0"/>
              </a:rPr>
              <a:t>En esta lectura la casa es un símbolo que representa la iglesia doméstica que está naciendo.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200">
                <a:latin typeface="Tahoma" panose="020B0604030504040204" pitchFamily="34" charset="0"/>
              </a:rPr>
              <a:t>Jesús quiere que en su iglesia, la mujer sea valorizada y pueda ejercer la diaconía (servicio) en la comunidad.</a:t>
            </a:r>
          </a:p>
        </p:txBody>
      </p:sp>
      <p:pic>
        <p:nvPicPr>
          <p:cNvPr id="36868" name="Imagen 2">
            <a:extLst>
              <a:ext uri="{FF2B5EF4-FFF2-40B4-BE49-F238E27FC236}">
                <a16:creationId xmlns:a16="http://schemas.microsoft.com/office/drawing/2014/main" id="{30B4DEF7-0125-41DC-AFDC-909298CAF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2359025"/>
            <a:ext cx="3151188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n 3">
            <a:extLst>
              <a:ext uri="{FF2B5EF4-FFF2-40B4-BE49-F238E27FC236}">
                <a16:creationId xmlns:a16="http://schemas.microsoft.com/office/drawing/2014/main" id="{49D0068E-64ED-4854-8173-15EFF22E2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76250"/>
            <a:ext cx="712946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5">
            <a:extLst>
              <a:ext uri="{FF2B5EF4-FFF2-40B4-BE49-F238E27FC236}">
                <a16:creationId xmlns:a16="http://schemas.microsoft.com/office/drawing/2014/main" id="{BEE965F2-A4B7-4C4F-9467-5AC7AB001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841875"/>
            <a:ext cx="6842125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700" b="1">
                <a:latin typeface="Tahoma" panose="020B0604030504040204" pitchFamily="34" charset="0"/>
              </a:rPr>
              <a:t>Dialoguemos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700">
                <a:latin typeface="Tahoma" panose="020B0604030504040204" pitchFamily="34" charset="0"/>
              </a:rPr>
              <a:t>¿Qué actitud tiene Jesús ante las mujeres 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700">
                <a:latin typeface="Tahoma" panose="020B0604030504040204" pitchFamily="34" charset="0"/>
              </a:rPr>
              <a:t>¿En mi comunidad qué actitudes machistas encuentro?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700">
                <a:latin typeface="Tahoma" panose="020B0604030504040204" pitchFamily="34" charset="0"/>
              </a:rPr>
              <a:t>¿Qué actitudes de Jesús hemos asumido los varones?</a:t>
            </a:r>
          </a:p>
        </p:txBody>
      </p:sp>
    </p:spTree>
  </p:cSld>
  <p:clrMapOvr>
    <a:masterClrMapping/>
  </p:clrMapOvr>
  <p:transition spd="slow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5">
            <a:extLst>
              <a:ext uri="{FF2B5EF4-FFF2-40B4-BE49-F238E27FC236}">
                <a16:creationId xmlns:a16="http://schemas.microsoft.com/office/drawing/2014/main" id="{7B2EB1F9-6187-4469-9A4D-206D49F6F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773238"/>
            <a:ext cx="4175125" cy="4094162"/>
          </a:xfrm>
          <a:prstGeom prst="rect">
            <a:avLst/>
          </a:prstGeom>
          <a:solidFill>
            <a:schemeClr val="bg1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000" b="1">
                <a:latin typeface="Tahoma" panose="020B0604030504040204" pitchFamily="34" charset="0"/>
              </a:rPr>
              <a:t>Leer y analizar:</a:t>
            </a:r>
            <a:r>
              <a:rPr lang="es-ES" altLang="es-ES" sz="2000">
                <a:latin typeface="Tahoma" panose="020B0604030504040204" pitchFamily="34" charset="0"/>
              </a:rPr>
              <a:t>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000">
                <a:latin typeface="Tahoma" panose="020B0604030504040204" pitchFamily="34" charset="0"/>
              </a:rPr>
              <a:t> Mc 1,35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000" b="1">
                <a:latin typeface="Tahoma" panose="020B0604030504040204" pitchFamily="34" charset="0"/>
              </a:rPr>
              <a:t>Comentario: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000">
                <a:latin typeface="Tahoma" panose="020B0604030504040204" pitchFamily="34" charset="0"/>
              </a:rPr>
              <a:t>Los discípulos de Jesús necesitamos mantenernos unidos a Cristo  por medio de la oración, de tal manera que cuando nos miren vean en nosotros a Cristo.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000">
                <a:latin typeface="Tahoma" panose="020B0604030504040204" pitchFamily="34" charset="0"/>
              </a:rPr>
              <a:t>Nuestra vida debe revelar el rostro misericordioso de Dios, así como lo hizo Jesús.</a:t>
            </a:r>
          </a:p>
        </p:txBody>
      </p:sp>
      <p:sp>
        <p:nvSpPr>
          <p:cNvPr id="38915" name="WordArt 6">
            <a:extLst>
              <a:ext uri="{FF2B5EF4-FFF2-40B4-BE49-F238E27FC236}">
                <a16:creationId xmlns:a16="http://schemas.microsoft.com/office/drawing/2014/main" id="{757A9F3C-52BF-4C7C-A886-E68A6D0CB1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8313" y="476250"/>
            <a:ext cx="7918449" cy="7127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000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800000">
                    <a:alpha val="8784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5. Jesús revela el rostro cariñoso de Dios </a:t>
            </a:r>
          </a:p>
        </p:txBody>
      </p:sp>
      <p:pic>
        <p:nvPicPr>
          <p:cNvPr id="38916" name="Imagen 2">
            <a:extLst>
              <a:ext uri="{FF2B5EF4-FFF2-40B4-BE49-F238E27FC236}">
                <a16:creationId xmlns:a16="http://schemas.microsoft.com/office/drawing/2014/main" id="{B595583B-CF64-4732-8DE7-13CF3D943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612900"/>
            <a:ext cx="32385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n 3">
            <a:extLst>
              <a:ext uri="{FF2B5EF4-FFF2-40B4-BE49-F238E27FC236}">
                <a16:creationId xmlns:a16="http://schemas.microsoft.com/office/drawing/2014/main" id="{D1852BF1-26D4-42B3-A120-E53EC6BE4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71575"/>
            <a:ext cx="531018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4">
            <a:extLst>
              <a:ext uri="{FF2B5EF4-FFF2-40B4-BE49-F238E27FC236}">
                <a16:creationId xmlns:a16="http://schemas.microsoft.com/office/drawing/2014/main" id="{41B20B3E-0E61-49AE-9647-3CC774490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1628775"/>
            <a:ext cx="259238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s-ES" altLang="es-ES" sz="1800" b="1" dirty="0">
                <a:latin typeface="Tahoma" panose="020B0604030504040204" pitchFamily="34" charset="0"/>
              </a:rPr>
              <a:t>Dialoguemos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800" dirty="0">
                <a:latin typeface="Tahoma" panose="020B0604030504040204" pitchFamily="34" charset="0"/>
              </a:rPr>
              <a:t>¿Cuáles son las imágenes de Dios que Jesús nos revela en su palabra y acción?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800" dirty="0">
                <a:latin typeface="Tahoma" panose="020B0604030504040204" pitchFamily="34" charset="0"/>
              </a:rPr>
              <a:t>¿En mi comunidad, qué imagen de Dios es la que más experimentamos?</a:t>
            </a:r>
          </a:p>
        </p:txBody>
      </p:sp>
    </p:spTree>
  </p:cSld>
  <p:clrMapOvr>
    <a:masterClrMapping/>
  </p:clrMapOvr>
  <p:transition spd="slow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Text Box 5">
            <a:extLst>
              <a:ext uri="{FF2B5EF4-FFF2-40B4-BE49-F238E27FC236}">
                <a16:creationId xmlns:a16="http://schemas.microsoft.com/office/drawing/2014/main" id="{2EB1B858-57B6-44B7-9BAC-E6C9484B2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89138"/>
            <a:ext cx="3671888" cy="4094162"/>
          </a:xfrm>
          <a:prstGeom prst="rect">
            <a:avLst/>
          </a:prstGeom>
          <a:solidFill>
            <a:schemeClr val="bg1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defRPr/>
            </a:pPr>
            <a:r>
              <a:rPr lang="es-ES" altLang="es-ES" sz="2000" b="1" dirty="0">
                <a:latin typeface="Tahoma" panose="020B0604030504040204" pitchFamily="34" charset="0"/>
              </a:rPr>
              <a:t>Leer y analizar:</a:t>
            </a:r>
            <a:r>
              <a:rPr lang="es-ES" altLang="es-ES" sz="2000" dirty="0">
                <a:latin typeface="Tahoma" panose="020B0604030504040204" pitchFamily="34" charset="0"/>
              </a:rPr>
              <a:t>                     Mc 1,36-39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s-ES" sz="2000" b="1" dirty="0">
                <a:latin typeface="Tahoma" panose="020B0604030504040204" pitchFamily="34" charset="0"/>
              </a:rPr>
              <a:t>Comentario: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s-ES" sz="2000" dirty="0">
                <a:latin typeface="Tahoma" panose="020B0604030504040204" pitchFamily="34" charset="0"/>
              </a:rPr>
              <a:t>    Jesús quiere que su iglesia sea misionera, que siempre este dispuesta a compartir la Buena Nueva del Reino.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s-ES" sz="2000" dirty="0">
                <a:latin typeface="Tahoma" panose="020B0604030504040204" pitchFamily="34" charset="0"/>
              </a:rPr>
              <a:t>    Una comunidad que se encierra en sí misma no es la iglesia de Jesús.</a:t>
            </a:r>
          </a:p>
          <a:p>
            <a:pPr eaLnBrk="1" hangingPunct="1">
              <a:spcBef>
                <a:spcPct val="50000"/>
              </a:spcBef>
              <a:defRPr/>
            </a:pPr>
            <a:endParaRPr lang="es-ES" altLang="es-ES" sz="2000" b="1" dirty="0">
              <a:latin typeface="Tahoma" panose="020B0604030504040204" pitchFamily="34" charset="0"/>
            </a:endParaRPr>
          </a:p>
        </p:txBody>
      </p:sp>
      <p:sp>
        <p:nvSpPr>
          <p:cNvPr id="40963" name="WordArt 6">
            <a:extLst>
              <a:ext uri="{FF2B5EF4-FFF2-40B4-BE49-F238E27FC236}">
                <a16:creationId xmlns:a16="http://schemas.microsoft.com/office/drawing/2014/main" id="{280F69F0-E53E-46B7-A6C0-CAB5BCA249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2225" y="441325"/>
            <a:ext cx="6218238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800000">
                    <a:alpha val="8784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6. Jesús supera las divisiones injustas</a:t>
            </a:r>
          </a:p>
        </p:txBody>
      </p:sp>
      <p:pic>
        <p:nvPicPr>
          <p:cNvPr id="40964" name="Imagen 2">
            <a:extLst>
              <a:ext uri="{FF2B5EF4-FFF2-40B4-BE49-F238E27FC236}">
                <a16:creationId xmlns:a16="http://schemas.microsoft.com/office/drawing/2014/main" id="{01AF9D97-08BB-4F8F-8D26-46F5150BE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00213"/>
            <a:ext cx="384333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>
            <a:extLst>
              <a:ext uri="{FF2B5EF4-FFF2-40B4-BE49-F238E27FC236}">
                <a16:creationId xmlns:a16="http://schemas.microsoft.com/office/drawing/2014/main" id="{D2B5D72F-161F-4A56-99A3-23BE2C1A3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3141663"/>
            <a:ext cx="3708400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s-ES" altLang="es-ES" sz="2800">
                <a:latin typeface="Tahoma" panose="020B0604030504040204" pitchFamily="34" charset="0"/>
              </a:rPr>
              <a:t>Los evangelios son el balcón que nos permite distinguir a la gente que vive en el pueblo de Jesús.</a:t>
            </a:r>
          </a:p>
        </p:txBody>
      </p:sp>
      <p:sp>
        <p:nvSpPr>
          <p:cNvPr id="5123" name="Rectangle 7">
            <a:extLst>
              <a:ext uri="{FF2B5EF4-FFF2-40B4-BE49-F238E27FC236}">
                <a16:creationId xmlns:a16="http://schemas.microsoft.com/office/drawing/2014/main" id="{4B8AF172-063E-4339-AA75-4B2733063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2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5124" name="WordArt 8">
            <a:extLst>
              <a:ext uri="{FF2B5EF4-FFF2-40B4-BE49-F238E27FC236}">
                <a16:creationId xmlns:a16="http://schemas.microsoft.com/office/drawing/2014/main" id="{9EE99139-2A75-42CD-9840-C680F28EC8C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914400"/>
            <a:ext cx="7315200" cy="1371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La Gente del pueblo </a:t>
            </a:r>
          </a:p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de Jesús</a:t>
            </a:r>
          </a:p>
        </p:txBody>
      </p:sp>
      <p:pic>
        <p:nvPicPr>
          <p:cNvPr id="5125" name="Imagen 2">
            <a:extLst>
              <a:ext uri="{FF2B5EF4-FFF2-40B4-BE49-F238E27FC236}">
                <a16:creationId xmlns:a16="http://schemas.microsoft.com/office/drawing/2014/main" id="{EFE7BFD4-E761-4179-909A-22A716056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611438"/>
            <a:ext cx="421005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n 3">
            <a:extLst>
              <a:ext uri="{FF2B5EF4-FFF2-40B4-BE49-F238E27FC236}">
                <a16:creationId xmlns:a16="http://schemas.microsoft.com/office/drawing/2014/main" id="{82B38CF8-DF35-45AC-AA09-6C4D5D147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5054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5">
            <a:extLst>
              <a:ext uri="{FF2B5EF4-FFF2-40B4-BE49-F238E27FC236}">
                <a16:creationId xmlns:a16="http://schemas.microsoft.com/office/drawing/2014/main" id="{9CCD9152-6C54-45AB-9842-EF04A486C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2136775"/>
            <a:ext cx="2592388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800" b="1">
                <a:latin typeface="Tahoma" panose="020B0604030504040204" pitchFamily="34" charset="0"/>
              </a:rPr>
              <a:t>Dialoguemos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800">
                <a:latin typeface="Tahoma" panose="020B0604030504040204" pitchFamily="34" charset="0"/>
              </a:rPr>
              <a:t>¿Cuál es la actitud de Jesús ante la división de la sociedad?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800">
                <a:latin typeface="Tahoma" panose="020B0604030504040204" pitchFamily="34" charset="0"/>
              </a:rPr>
              <a:t>¿En mi comunidad cristiana qué división injusta tratamos de superar?</a:t>
            </a:r>
          </a:p>
        </p:txBody>
      </p:sp>
    </p:spTree>
  </p:cSld>
  <p:clrMapOvr>
    <a:masterClrMapping/>
  </p:clrMapOvr>
  <p:transition spd="slow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>
            <a:extLst>
              <a:ext uri="{FF2B5EF4-FFF2-40B4-BE49-F238E27FC236}">
                <a16:creationId xmlns:a16="http://schemas.microsoft.com/office/drawing/2014/main" id="{7E29DDD8-4974-4776-A054-97999953F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13033">
            <a:off x="715963" y="1979613"/>
            <a:ext cx="3760787" cy="4294187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Text Box 5">
            <a:extLst>
              <a:ext uri="{FF2B5EF4-FFF2-40B4-BE49-F238E27FC236}">
                <a16:creationId xmlns:a16="http://schemas.microsoft.com/office/drawing/2014/main" id="{A08C3A61-2FA6-4190-ABB2-889064C14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2060575"/>
            <a:ext cx="3455987" cy="3478213"/>
          </a:xfrm>
          <a:prstGeom prst="rect">
            <a:avLst/>
          </a:prstGeom>
          <a:solidFill>
            <a:schemeClr val="bg1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defRPr/>
            </a:pPr>
            <a:r>
              <a:rPr lang="es-ES" altLang="es-ES" sz="2200" b="1" dirty="0">
                <a:latin typeface="Tahoma" panose="020B0604030504040204" pitchFamily="34" charset="0"/>
              </a:rPr>
              <a:t>Leer y analizar:            </a:t>
            </a:r>
            <a:r>
              <a:rPr lang="es-ES" altLang="es-ES" sz="2200" dirty="0">
                <a:latin typeface="Tahoma" panose="020B0604030504040204" pitchFamily="34" charset="0"/>
              </a:rPr>
              <a:t>Mc 1,40-45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s-ES" sz="2200" b="1" dirty="0">
                <a:latin typeface="Tahoma" panose="020B0604030504040204" pitchFamily="34" charset="0"/>
              </a:rPr>
              <a:t>Comentario: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s-ES" sz="2200" dirty="0">
                <a:latin typeface="Tahoma" panose="020B0604030504040204" pitchFamily="34" charset="0"/>
              </a:rPr>
              <a:t>    Jesús acoge a todos los débiles y convive con los que la sociedad ha marginado, y en ellos encuentra la presencia de Dios.</a:t>
            </a:r>
          </a:p>
        </p:txBody>
      </p:sp>
      <p:sp>
        <p:nvSpPr>
          <p:cNvPr id="43012" name="WordArt 6">
            <a:extLst>
              <a:ext uri="{FF2B5EF4-FFF2-40B4-BE49-F238E27FC236}">
                <a16:creationId xmlns:a16="http://schemas.microsoft.com/office/drawing/2014/main" id="{3DD47A8B-9F7D-414A-9EF1-BB2C4029EE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9551" y="404813"/>
            <a:ext cx="820891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000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800000">
                    <a:alpha val="8784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7. Jesús convive y acoge</a:t>
            </a:r>
          </a:p>
        </p:txBody>
      </p:sp>
    </p:spTree>
  </p:cSld>
  <p:clrMapOvr>
    <a:masterClrMapping/>
  </p:clrMapOvr>
  <p:transition spd="slow"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agen 2">
            <a:extLst>
              <a:ext uri="{FF2B5EF4-FFF2-40B4-BE49-F238E27FC236}">
                <a16:creationId xmlns:a16="http://schemas.microsoft.com/office/drawing/2014/main" id="{78C60FC2-F71D-49F1-8733-A29E5770E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5508625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4">
            <a:extLst>
              <a:ext uri="{FF2B5EF4-FFF2-40B4-BE49-F238E27FC236}">
                <a16:creationId xmlns:a16="http://schemas.microsoft.com/office/drawing/2014/main" id="{1886B456-7617-468E-91DF-DF27EF12D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349500"/>
            <a:ext cx="2555875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800" b="1">
                <a:latin typeface="Tahoma" panose="020B0604030504040204" pitchFamily="34" charset="0"/>
              </a:rPr>
              <a:t>Dialoguemos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800">
                <a:latin typeface="Tahoma" panose="020B0604030504040204" pitchFamily="34" charset="0"/>
              </a:rPr>
              <a:t>¿Qué actitud muestra Jesús ante los marginados?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800">
                <a:latin typeface="Tahoma" panose="020B0604030504040204" pitchFamily="34" charset="0"/>
              </a:rPr>
              <a:t>¿En mi comunidad cristiana a quiénes se da acogida? ¿A quienes se rechaza?</a:t>
            </a:r>
          </a:p>
        </p:txBody>
      </p:sp>
    </p:spTree>
  </p:cSld>
  <p:clrMapOvr>
    <a:masterClrMapping/>
  </p:clrMapOvr>
  <p:transition spd="slow"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>
            <a:extLst>
              <a:ext uri="{FF2B5EF4-FFF2-40B4-BE49-F238E27FC236}">
                <a16:creationId xmlns:a16="http://schemas.microsoft.com/office/drawing/2014/main" id="{943EE3AC-A386-41FC-AE9D-30E7C0D5F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704">
            <a:off x="5189538" y="1341438"/>
            <a:ext cx="3414712" cy="5083175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Text Box 5">
            <a:extLst>
              <a:ext uri="{FF2B5EF4-FFF2-40B4-BE49-F238E27FC236}">
                <a16:creationId xmlns:a16="http://schemas.microsoft.com/office/drawing/2014/main" id="{DF5D644C-7BBE-430E-B7DC-268BA4ACE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276475"/>
            <a:ext cx="4319587" cy="3416300"/>
          </a:xfrm>
          <a:prstGeom prst="rect">
            <a:avLst/>
          </a:prstGeom>
          <a:solidFill>
            <a:schemeClr val="bg1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400" b="1">
                <a:latin typeface="Tahoma" panose="020B0604030504040204" pitchFamily="34" charset="0"/>
              </a:rPr>
              <a:t>Leer y analizar:</a:t>
            </a:r>
            <a:r>
              <a:rPr lang="es-ES" altLang="es-ES" sz="2400">
                <a:latin typeface="Tahoma" panose="020B0604030504040204" pitchFamily="34" charset="0"/>
              </a:rPr>
              <a:t>                Mc 2,1-12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400" b="1">
                <a:latin typeface="Tahoma" panose="020B0604030504040204" pitchFamily="34" charset="0"/>
              </a:rPr>
              <a:t>Comentario: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400">
                <a:latin typeface="Tahoma" panose="020B0604030504040204" pitchFamily="34" charset="0"/>
              </a:rPr>
              <a:t>Jesús es el profeta que no tolera la falsedad y la mentira de los poderosos que creen poder comprar a Dios con su dinero.</a:t>
            </a:r>
          </a:p>
        </p:txBody>
      </p:sp>
      <p:sp>
        <p:nvSpPr>
          <p:cNvPr id="45060" name="WordArt 6">
            <a:extLst>
              <a:ext uri="{FF2B5EF4-FFF2-40B4-BE49-F238E27FC236}">
                <a16:creationId xmlns:a16="http://schemas.microsoft.com/office/drawing/2014/main" id="{6BD26871-9556-4B9D-901A-10008AA691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850" y="404813"/>
            <a:ext cx="6192838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800000">
                    <a:alpha val="8784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8. Jesús desenmascara la falsedad</a:t>
            </a:r>
          </a:p>
          <a:p>
            <a:pPr algn="ctr"/>
            <a:r>
              <a:rPr lang="es-ES" sz="20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800000">
                    <a:alpha val="8784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de los poderosos</a:t>
            </a:r>
          </a:p>
        </p:txBody>
      </p:sp>
    </p:spTree>
  </p:cSld>
  <p:clrMapOvr>
    <a:masterClrMapping/>
  </p:clrMapOvr>
  <p:transition spd="slow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6">
            <a:extLst>
              <a:ext uri="{FF2B5EF4-FFF2-40B4-BE49-F238E27FC236}">
                <a16:creationId xmlns:a16="http://schemas.microsoft.com/office/drawing/2014/main" id="{08B7BDB8-DF18-4923-A3EC-7432E0183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2066925"/>
            <a:ext cx="2728913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900" b="1">
                <a:latin typeface="Tahoma" panose="020B0604030504040204" pitchFamily="34" charset="0"/>
              </a:rPr>
              <a:t>Dialoguemos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900">
                <a:latin typeface="Tahoma" panose="020B0604030504040204" pitchFamily="34" charset="0"/>
              </a:rPr>
              <a:t>¿Cuál es la actitud de Jesús ante los poderosos?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900">
                <a:latin typeface="Tahoma" panose="020B0604030504040204" pitchFamily="34" charset="0"/>
              </a:rPr>
              <a:t>¿Cómo está comprometida mi comunidad con esta práctica de Jesús?</a:t>
            </a:r>
          </a:p>
        </p:txBody>
      </p:sp>
      <p:pic>
        <p:nvPicPr>
          <p:cNvPr id="46083" name="Imagen 2">
            <a:extLst>
              <a:ext uri="{FF2B5EF4-FFF2-40B4-BE49-F238E27FC236}">
                <a16:creationId xmlns:a16="http://schemas.microsoft.com/office/drawing/2014/main" id="{030F734C-9508-4A62-8696-0BFE337D5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5" y="1052513"/>
            <a:ext cx="5553075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Imagen 2">
            <a:extLst>
              <a:ext uri="{FF2B5EF4-FFF2-40B4-BE49-F238E27FC236}">
                <a16:creationId xmlns:a16="http://schemas.microsoft.com/office/drawing/2014/main" id="{29675355-A4B8-4A71-88BE-4762D04B7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48" y="0"/>
            <a:ext cx="54259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4D6394B-81CA-DD1B-B1EF-C35D47F53507}"/>
              </a:ext>
            </a:extLst>
          </p:cNvPr>
          <p:cNvSpPr txBox="1"/>
          <p:nvPr/>
        </p:nvSpPr>
        <p:spPr>
          <a:xfrm>
            <a:off x="7308304" y="404664"/>
            <a:ext cx="601447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500" b="1" dirty="0"/>
              <a:t>S</a:t>
            </a:r>
          </a:p>
          <a:p>
            <a:pPr algn="ctr"/>
            <a:r>
              <a:rPr lang="es-MX" sz="4500" b="1" dirty="0"/>
              <a:t>Í</a:t>
            </a:r>
          </a:p>
          <a:p>
            <a:pPr algn="ctr"/>
            <a:r>
              <a:rPr lang="es-MX" sz="4500" b="1" dirty="0"/>
              <a:t>N</a:t>
            </a:r>
          </a:p>
          <a:p>
            <a:pPr algn="ctr"/>
            <a:r>
              <a:rPr lang="es-MX" sz="4500" b="1" dirty="0"/>
              <a:t>T</a:t>
            </a:r>
          </a:p>
          <a:p>
            <a:pPr algn="ctr"/>
            <a:r>
              <a:rPr lang="es-MX" sz="4500" b="1" dirty="0"/>
              <a:t>E</a:t>
            </a:r>
          </a:p>
          <a:p>
            <a:pPr algn="ctr"/>
            <a:r>
              <a:rPr lang="es-MX" sz="4500" b="1" dirty="0"/>
              <a:t>S</a:t>
            </a:r>
          </a:p>
          <a:p>
            <a:pPr algn="ctr"/>
            <a:r>
              <a:rPr lang="es-MX" sz="4500" b="1" dirty="0"/>
              <a:t>I</a:t>
            </a:r>
          </a:p>
          <a:p>
            <a:pPr algn="ctr"/>
            <a:r>
              <a:rPr lang="es-MX" sz="4500" b="1" dirty="0"/>
              <a:t>S</a:t>
            </a:r>
          </a:p>
          <a:p>
            <a:endParaRPr lang="es-MX" dirty="0"/>
          </a:p>
        </p:txBody>
      </p:sp>
    </p:spTree>
  </p:cSld>
  <p:clrMapOvr>
    <a:masterClrMapping/>
  </p:clrMapOvr>
  <p:transition spd="slow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2">
            <a:extLst>
              <a:ext uri="{FF2B5EF4-FFF2-40B4-BE49-F238E27FC236}">
                <a16:creationId xmlns:a16="http://schemas.microsoft.com/office/drawing/2014/main" id="{A7382527-CA94-47A8-8F41-7CFC177407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0" y="4114800"/>
            <a:ext cx="3886200" cy="12192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s-ES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El Señor nos bendiga</a:t>
            </a:r>
          </a:p>
        </p:txBody>
      </p:sp>
      <p:sp>
        <p:nvSpPr>
          <p:cNvPr id="48131" name="Text Box 4">
            <a:extLst>
              <a:ext uri="{FF2B5EF4-FFF2-40B4-BE49-F238E27FC236}">
                <a16:creationId xmlns:a16="http://schemas.microsoft.com/office/drawing/2014/main" id="{E908EC60-3F65-4A32-9270-30AD19AB3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667000"/>
            <a:ext cx="441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C" altLang="es-ES" sz="4000">
                <a:latin typeface="Tahoma" panose="020B0604030504040204" pitchFamily="34" charset="0"/>
              </a:rPr>
              <a:t>¡Hasta la próxima!</a:t>
            </a:r>
            <a:endParaRPr lang="es-ES" altLang="es-ES" sz="4000">
              <a:latin typeface="Tahoma" panose="020B0604030504040204" pitchFamily="34" charset="0"/>
            </a:endParaRPr>
          </a:p>
        </p:txBody>
      </p:sp>
      <p:pic>
        <p:nvPicPr>
          <p:cNvPr id="48132" name="Imagen 7">
            <a:extLst>
              <a:ext uri="{FF2B5EF4-FFF2-40B4-BE49-F238E27FC236}">
                <a16:creationId xmlns:a16="http://schemas.microsoft.com/office/drawing/2014/main" id="{9FC92073-DDBD-4D95-9398-BFEE8C450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692150"/>
            <a:ext cx="3373437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>
            <a:extLst>
              <a:ext uri="{FF2B5EF4-FFF2-40B4-BE49-F238E27FC236}">
                <a16:creationId xmlns:a16="http://schemas.microsoft.com/office/drawing/2014/main" id="{67AF9890-F3C2-4B33-A30A-3CA566F8E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925513"/>
            <a:ext cx="4465637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400" b="1">
                <a:latin typeface="Tahoma" panose="020B0604030504040204" pitchFamily="34" charset="0"/>
              </a:rPr>
              <a:t>Grupos Sociales: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>
                <a:latin typeface="Tahoma" panose="020B0604030504040204" pitchFamily="34" charset="0"/>
              </a:rPr>
              <a:t>Saduceos.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>
                <a:latin typeface="Tahoma" panose="020B0604030504040204" pitchFamily="34" charset="0"/>
              </a:rPr>
              <a:t>Fariseos.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>
                <a:latin typeface="Tahoma" panose="020B0604030504040204" pitchFamily="34" charset="0"/>
              </a:rPr>
              <a:t>Sacerdotes.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>
                <a:latin typeface="Tahoma" panose="020B0604030504040204" pitchFamily="34" charset="0"/>
              </a:rPr>
              <a:t>Escribas.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>
                <a:latin typeface="Tahoma" panose="020B0604030504040204" pitchFamily="34" charset="0"/>
              </a:rPr>
              <a:t>Esenios.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>
                <a:latin typeface="Tahoma" panose="020B0604030504040204" pitchFamily="34" charset="0"/>
              </a:rPr>
              <a:t>Zelotes/celoso.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>
                <a:latin typeface="Tahoma" panose="020B0604030504040204" pitchFamily="34" charset="0"/>
              </a:rPr>
              <a:t>Publicanos.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>
                <a:latin typeface="Tahoma" panose="020B0604030504040204" pitchFamily="34" charset="0"/>
              </a:rPr>
              <a:t>Herodianos.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>
                <a:latin typeface="Tahoma" panose="020B0604030504040204" pitchFamily="34" charset="0"/>
              </a:rPr>
              <a:t>Pobres.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>
                <a:latin typeface="Tahoma" panose="020B0604030504040204" pitchFamily="34" charset="0"/>
              </a:rPr>
              <a:t>Excluidos.</a:t>
            </a:r>
          </a:p>
        </p:txBody>
      </p:sp>
      <p:pic>
        <p:nvPicPr>
          <p:cNvPr id="6147" name="Imagen 2">
            <a:extLst>
              <a:ext uri="{FF2B5EF4-FFF2-40B4-BE49-F238E27FC236}">
                <a16:creationId xmlns:a16="http://schemas.microsoft.com/office/drawing/2014/main" id="{1C54F9F1-E20D-46CA-80CE-06B3B5E31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925513"/>
            <a:ext cx="3494087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>
            <a:extLst>
              <a:ext uri="{FF2B5EF4-FFF2-40B4-BE49-F238E27FC236}">
                <a16:creationId xmlns:a16="http://schemas.microsoft.com/office/drawing/2014/main" id="{334CF7B2-2C46-4FB0-ABA2-AACE93053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1125538"/>
            <a:ext cx="4465638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400" b="1">
                <a:latin typeface="Tahoma" panose="020B0604030504040204" pitchFamily="34" charset="0"/>
              </a:rPr>
              <a:t>Instituciones judías: 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>
                <a:latin typeface="Tahoma" panose="020B0604030504040204" pitchFamily="34" charset="0"/>
              </a:rPr>
              <a:t>El templo de Jerusalén.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>
                <a:latin typeface="Tahoma" panose="020B0604030504040204" pitchFamily="34" charset="0"/>
              </a:rPr>
              <a:t>La sinagoga.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>
                <a:latin typeface="Tahoma" panose="020B0604030504040204" pitchFamily="34" charset="0"/>
              </a:rPr>
              <a:t>El sanedrín.</a:t>
            </a:r>
          </a:p>
        </p:txBody>
      </p:sp>
      <p:sp>
        <p:nvSpPr>
          <p:cNvPr id="7171" name="Text Box 4">
            <a:extLst>
              <a:ext uri="{FF2B5EF4-FFF2-40B4-BE49-F238E27FC236}">
                <a16:creationId xmlns:a16="http://schemas.microsoft.com/office/drawing/2014/main" id="{401EC545-00AA-4DCA-9C58-B0CBA31E2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3608388"/>
            <a:ext cx="44656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400" b="1">
                <a:latin typeface="Tahoma" panose="020B0604030504040204" pitchFamily="34" charset="0"/>
              </a:rPr>
              <a:t>Fiestas: 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>
                <a:latin typeface="Tahoma" panose="020B0604030504040204" pitchFamily="34" charset="0"/>
              </a:rPr>
              <a:t>Sábado.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>
                <a:latin typeface="Tahoma" panose="020B0604030504040204" pitchFamily="34" charset="0"/>
              </a:rPr>
              <a:t>La Pascua.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>
                <a:latin typeface="Tahoma" panose="020B0604030504040204" pitchFamily="34" charset="0"/>
              </a:rPr>
              <a:t>Pentecostés judío.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>
                <a:latin typeface="Tahoma" panose="020B0604030504040204" pitchFamily="34" charset="0"/>
              </a:rPr>
              <a:t>Circuncisión.</a:t>
            </a:r>
          </a:p>
        </p:txBody>
      </p:sp>
      <p:pic>
        <p:nvPicPr>
          <p:cNvPr id="7172" name="Imagen 2">
            <a:extLst>
              <a:ext uri="{FF2B5EF4-FFF2-40B4-BE49-F238E27FC236}">
                <a16:creationId xmlns:a16="http://schemas.microsoft.com/office/drawing/2014/main" id="{04CDCEE8-14E3-417B-898E-90FFEC5A3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628775"/>
            <a:ext cx="3770313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99B9B4-8F92-4C80-8218-DA4E1470D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130175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3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8195" name="WordArt 5">
            <a:extLst>
              <a:ext uri="{FF2B5EF4-FFF2-40B4-BE49-F238E27FC236}">
                <a16:creationId xmlns:a16="http://schemas.microsoft.com/office/drawing/2014/main" id="{7A6955B7-517C-48A7-B258-6AE498F6E5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1047750"/>
            <a:ext cx="7315200" cy="1371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El perfil humano </a:t>
            </a:r>
          </a:p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de Jesús</a:t>
            </a:r>
          </a:p>
        </p:txBody>
      </p:sp>
      <p:pic>
        <p:nvPicPr>
          <p:cNvPr id="8196" name="Imagen 2">
            <a:extLst>
              <a:ext uri="{FF2B5EF4-FFF2-40B4-BE49-F238E27FC236}">
                <a16:creationId xmlns:a16="http://schemas.microsoft.com/office/drawing/2014/main" id="{4512A9C2-12A5-4162-9486-F5EB10DF4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419350"/>
            <a:ext cx="432117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4">
            <a:extLst>
              <a:ext uri="{FF2B5EF4-FFF2-40B4-BE49-F238E27FC236}">
                <a16:creationId xmlns:a16="http://schemas.microsoft.com/office/drawing/2014/main" id="{3F3A040C-5CDD-46E7-AFB3-E4E1EA883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3551238"/>
            <a:ext cx="39243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3000" b="1">
                <a:latin typeface="Tahoma" panose="020B0604030504040204" pitchFamily="34" charset="0"/>
              </a:rPr>
              <a:t>¿Quién es Jesús de Nazaret para ti?</a:t>
            </a:r>
          </a:p>
        </p:txBody>
      </p:sp>
    </p:spTree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8">
            <a:extLst>
              <a:ext uri="{FF2B5EF4-FFF2-40B4-BE49-F238E27FC236}">
                <a16:creationId xmlns:a16="http://schemas.microsoft.com/office/drawing/2014/main" id="{1CFA35DB-7A10-4638-9F3C-F62E502ACC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3713" y="620713"/>
            <a:ext cx="583247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solidFill>
                  <a:srgbClr val="2D2D8A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Datos personales</a:t>
            </a:r>
          </a:p>
        </p:txBody>
      </p:sp>
      <p:pic>
        <p:nvPicPr>
          <p:cNvPr id="9219" name="Imagen 2">
            <a:extLst>
              <a:ext uri="{FF2B5EF4-FFF2-40B4-BE49-F238E27FC236}">
                <a16:creationId xmlns:a16="http://schemas.microsoft.com/office/drawing/2014/main" id="{A90D8BBF-EE26-48DD-976D-07AC01982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133600"/>
            <a:ext cx="446405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E609FF4-7E0E-4048-8E65-767CA829F5FE}"/>
              </a:ext>
            </a:extLst>
          </p:cNvPr>
          <p:cNvSpPr/>
          <p:nvPr/>
        </p:nvSpPr>
        <p:spPr>
          <a:xfrm>
            <a:off x="107950" y="1700213"/>
            <a:ext cx="3887788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solidFill>
                  <a:schemeClr val="accent6"/>
                </a:solidFill>
              </a:rPr>
              <a:t>Nombre: Jesús.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solidFill>
                  <a:schemeClr val="accent6"/>
                </a:solidFill>
              </a:rPr>
              <a:t>Familia: José y María; Juan Bautista; Isabel……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solidFill>
                  <a:schemeClr val="accent6"/>
                </a:solidFill>
              </a:rPr>
              <a:t>Fecha de nacimiento: Año 747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solidFill>
                  <a:schemeClr val="accent6"/>
                </a:solidFill>
              </a:rPr>
              <a:t>Lugar de nacimiento: Belén 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solidFill>
                  <a:schemeClr val="accent6"/>
                </a:solidFill>
              </a:rPr>
              <a:t>Sexo: masculino.                 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solidFill>
                  <a:schemeClr val="accent6"/>
                </a:solidFill>
              </a:rPr>
              <a:t>Nacionalidad: Judío – israelita.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solidFill>
                  <a:schemeClr val="accent6"/>
                </a:solidFill>
              </a:rPr>
              <a:t>Idioma: Arameo, hebreo.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solidFill>
                  <a:schemeClr val="accent6"/>
                </a:solidFill>
              </a:rPr>
              <a:t>Estudios: Sinagoga y en la escuela de  la vida.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solidFill>
                  <a:schemeClr val="accent6"/>
                </a:solidFill>
              </a:rPr>
              <a:t>Domicilio: Nazaret, </a:t>
            </a:r>
            <a:r>
              <a:rPr lang="es-ES" altLang="es-ES" b="1" dirty="0" err="1">
                <a:solidFill>
                  <a:schemeClr val="accent6"/>
                </a:solidFill>
              </a:rPr>
              <a:t>Cafarnaún</a:t>
            </a:r>
            <a:r>
              <a:rPr lang="es-ES" altLang="es-ES" b="1" dirty="0">
                <a:solidFill>
                  <a:schemeClr val="accent6"/>
                </a:solidFill>
              </a:rPr>
              <a:t> y Jerusalén.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solidFill>
                  <a:schemeClr val="accent6"/>
                </a:solidFill>
              </a:rPr>
              <a:t>Oficio: carpintero y predicador.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solidFill>
                  <a:schemeClr val="accent6"/>
                </a:solidFill>
              </a:rPr>
              <a:t>Posición social: Pobre.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solidFill>
                  <a:schemeClr val="accent6"/>
                </a:solidFill>
              </a:rPr>
              <a:t>Religión: Judío.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solidFill>
                  <a:schemeClr val="accent6"/>
                </a:solidFill>
              </a:rPr>
              <a:t>Ubicación religiosa: Laico.</a:t>
            </a:r>
          </a:p>
        </p:txBody>
      </p:sp>
    </p:spTree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4">
            <a:extLst>
              <a:ext uri="{FF2B5EF4-FFF2-40B4-BE49-F238E27FC236}">
                <a16:creationId xmlns:a16="http://schemas.microsoft.com/office/drawing/2014/main" id="{0C28D40C-5CC2-415F-A7AC-F8ABA8369A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9975" y="333375"/>
            <a:ext cx="4824413" cy="519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200" b="1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Personalidad de Jesús</a:t>
            </a: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46D54367-A2A8-4EA7-9A15-0D6403A51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1036638"/>
            <a:ext cx="3311525" cy="23320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" altLang="es-ES" b="1" dirty="0">
                <a:latin typeface="Tahoma" panose="020B0604030504040204" pitchFamily="34" charset="0"/>
              </a:rPr>
              <a:t>Jesús, hombre libre: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Amigos.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Escribas.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Poder político.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Dirigentes religiosos.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Ritos, prescripciones, leyes litúrgicas.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F8240C85-BD8C-4108-B274-B029DA3CC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554413"/>
            <a:ext cx="3455988" cy="143986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" altLang="es-ES" b="1" dirty="0">
                <a:latin typeface="Tahoma" panose="020B0604030504040204" pitchFamily="34" charset="0"/>
              </a:rPr>
              <a:t>Jesús, obediente al Padre: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Entrega absoluta.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Fe total en el Padre.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Anuncio de la Buena Noticia.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260229D0-D769-4C5B-A5A3-32E033943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5173663"/>
            <a:ext cx="3673475" cy="16398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" altLang="es-ES" b="1" dirty="0">
                <a:latin typeface="Tahoma" panose="020B0604030504040204" pitchFamily="34" charset="0"/>
              </a:rPr>
              <a:t>Jesús, hombre para servir: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Amor apasionado.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Desvivirse por los demás.</a:t>
            </a:r>
          </a:p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500" dirty="0">
                <a:latin typeface="Tahoma" panose="020B0604030504040204" pitchFamily="34" charset="0"/>
              </a:rPr>
              <a:t>Preocupación por los más necesitados.</a:t>
            </a:r>
          </a:p>
        </p:txBody>
      </p:sp>
      <p:pic>
        <p:nvPicPr>
          <p:cNvPr id="10246" name="Imagen 2">
            <a:extLst>
              <a:ext uri="{FF2B5EF4-FFF2-40B4-BE49-F238E27FC236}">
                <a16:creationId xmlns:a16="http://schemas.microsoft.com/office/drawing/2014/main" id="{97F0272A-403D-4EAB-893D-36423509C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2060575"/>
            <a:ext cx="5183188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1943</Words>
  <Application>Microsoft Office PowerPoint</Application>
  <PresentationFormat>Presentación en pantalla (4:3)</PresentationFormat>
  <Paragraphs>311</Paragraphs>
  <Slides>46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8" baseType="lpstr">
      <vt:lpstr>Arial</vt:lpstr>
      <vt:lpstr>Arial Black</vt:lpstr>
      <vt:lpstr>Courier New</vt:lpstr>
      <vt:lpstr>High Tower Text</vt:lpstr>
      <vt:lpstr>Matura MT Script Capitals</vt:lpstr>
      <vt:lpstr>Tahoma</vt:lpstr>
      <vt:lpstr>Tempus Sans ITC</vt:lpstr>
      <vt:lpstr>Times New Roman</vt:lpstr>
      <vt:lpstr>Verdana</vt:lpstr>
      <vt:lpstr>Viner Hand ITC</vt:lpstr>
      <vt:lpstr>Wingdings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PERSONAL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ALBO</dc:creator>
  <cp:lastModifiedBy>Lauren Fernández</cp:lastModifiedBy>
  <cp:revision>82</cp:revision>
  <dcterms:created xsi:type="dcterms:W3CDTF">2007-07-18T22:31:00Z</dcterms:created>
  <dcterms:modified xsi:type="dcterms:W3CDTF">2022-06-20T16:44:53Z</dcterms:modified>
</cp:coreProperties>
</file>