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2" r:id="rId1"/>
    <p:sldMasterId id="2147483683" r:id="rId2"/>
  </p:sldMasterIdLst>
  <p:notesMasterIdLst>
    <p:notesMasterId r:id="rId24"/>
  </p:notesMasterIdLst>
  <p:handoutMasterIdLst>
    <p:handoutMasterId r:id="rId25"/>
  </p:handoutMasterIdLst>
  <p:sldIdLst>
    <p:sldId id="256" r:id="rId3"/>
    <p:sldId id="281" r:id="rId4"/>
    <p:sldId id="262" r:id="rId5"/>
    <p:sldId id="313" r:id="rId6"/>
    <p:sldId id="263" r:id="rId7"/>
    <p:sldId id="260" r:id="rId8"/>
    <p:sldId id="314" r:id="rId9"/>
    <p:sldId id="315" r:id="rId10"/>
    <p:sldId id="316" r:id="rId11"/>
    <p:sldId id="317" r:id="rId12"/>
    <p:sldId id="318" r:id="rId13"/>
    <p:sldId id="319" r:id="rId14"/>
    <p:sldId id="320" r:id="rId15"/>
    <p:sldId id="321" r:id="rId16"/>
    <p:sldId id="322" r:id="rId17"/>
    <p:sldId id="323" r:id="rId18"/>
    <p:sldId id="324" r:id="rId19"/>
    <p:sldId id="327" r:id="rId20"/>
    <p:sldId id="326" r:id="rId21"/>
    <p:sldId id="325" r:id="rId22"/>
    <p:sldId id="290" r:id="rId23"/>
  </p:sldIdLst>
  <p:sldSz cx="9144000" cy="5143500" type="screen16x9"/>
  <p:notesSz cx="6858000" cy="9144000"/>
  <p:embeddedFontLst>
    <p:embeddedFont>
      <p:font typeface="Berkshire Swash" panose="02000505000000020003" pitchFamily="2" charset="0"/>
      <p:regular r:id="rId26"/>
    </p:embeddedFont>
    <p:embeddedFont>
      <p:font typeface="Bitter" panose="020B0604020202020204" charset="0"/>
      <p:regular r:id="rId27"/>
      <p:bold r:id="rId28"/>
      <p:italic r:id="rId29"/>
      <p:boldItalic r:id="rId30"/>
    </p:embeddedFont>
    <p:embeddedFont>
      <p:font typeface="Didact Gothic" panose="00000500000000000000" pitchFamily="2" charset="0"/>
      <p:regular r:id="rId31"/>
    </p:embeddedFont>
    <p:embeddedFont>
      <p:font typeface="Nunito" pitchFamily="2" charset="0"/>
      <p:regular r:id="rId32"/>
      <p:bold r:id="rId33"/>
      <p:italic r:id="rId34"/>
      <p:boldItalic r:id="rId35"/>
    </p:embeddedFont>
    <p:embeddedFont>
      <p:font typeface="PT Sans" panose="020B0503020203020204" pitchFamily="34"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7E9F68F-F9B9-42EF-8FBF-8DD2725ACDDE}">
  <a:tblStyle styleId="{77E9F68F-F9B9-42EF-8FBF-8DD2725ACDD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810" y="102"/>
      </p:cViewPr>
      <p:guideLst/>
    </p:cSldViewPr>
  </p:slideViewPr>
  <p:notesTextViewPr>
    <p:cViewPr>
      <p:scale>
        <a:sx n="1" d="1"/>
        <a:sy n="1" d="1"/>
      </p:scale>
      <p:origin x="0" y="0"/>
    </p:cViewPr>
  </p:notesTextViewPr>
  <p:notesViewPr>
    <p:cSldViewPr snapToGrid="0">
      <p:cViewPr varScale="1">
        <p:scale>
          <a:sx n="66" d="100"/>
          <a:sy n="66" d="100"/>
        </p:scale>
        <p:origin x="325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1.fntdata"/><Relationship Id="rId39" Type="http://schemas.openxmlformats.org/officeDocument/2006/relationships/font" Target="fonts/font14.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9.fntdata"/><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33" Type="http://schemas.openxmlformats.org/officeDocument/2006/relationships/font" Target="fonts/font8.fntdata"/><Relationship Id="rId38" Type="http://schemas.openxmlformats.org/officeDocument/2006/relationships/font" Target="fonts/font13.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4.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A4025AD4-0438-DF66-ADD0-C7FF2103ADA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a:extLst>
              <a:ext uri="{FF2B5EF4-FFF2-40B4-BE49-F238E27FC236}">
                <a16:creationId xmlns:a16="http://schemas.microsoft.com/office/drawing/2014/main" id="{88087A51-9DD0-0E4A-CAD4-A2CF9A0E71E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078FCEC-4EAD-4FF4-B170-0C16D3B3557A}" type="datetimeFigureOut">
              <a:rPr lang="es-EC" smtClean="0"/>
              <a:t>4/6/2024</a:t>
            </a:fld>
            <a:endParaRPr lang="es-EC"/>
          </a:p>
        </p:txBody>
      </p:sp>
      <p:sp>
        <p:nvSpPr>
          <p:cNvPr id="4" name="Marcador de pie de página 3">
            <a:extLst>
              <a:ext uri="{FF2B5EF4-FFF2-40B4-BE49-F238E27FC236}">
                <a16:creationId xmlns:a16="http://schemas.microsoft.com/office/drawing/2014/main" id="{B954B8CA-4D6F-3570-65DD-A991C9FEA4A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5" name="Marcador de número de diapositiva 4">
            <a:extLst>
              <a:ext uri="{FF2B5EF4-FFF2-40B4-BE49-F238E27FC236}">
                <a16:creationId xmlns:a16="http://schemas.microsoft.com/office/drawing/2014/main" id="{3A41DE7B-8D3E-7B20-42A7-71E1F1E5CB8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CD03FD2-C65D-4129-8A64-90BAA2B63C50}" type="slidenum">
              <a:rPr lang="es-EC" smtClean="0"/>
              <a:t>‹Nº›</a:t>
            </a:fld>
            <a:endParaRPr lang="es-EC"/>
          </a:p>
        </p:txBody>
      </p:sp>
    </p:spTree>
    <p:extLst>
      <p:ext uri="{BB962C8B-B14F-4D97-AF65-F5344CB8AC3E}">
        <p14:creationId xmlns:p14="http://schemas.microsoft.com/office/powerpoint/2010/main" val="17677384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18794e6dd17_0_3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18794e6dd17_0_3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697216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18794e6dd17_0_3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18794e6dd17_0_3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999185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18794e6dd17_0_3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18794e6dd17_0_3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917420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18794e6dd17_0_3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18794e6dd17_0_3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887999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18794e6dd17_0_3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18794e6dd17_0_3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471405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18794e6dd17_0_3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18794e6dd17_0_3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953087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18794e6dd17_0_3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18794e6dd17_0_3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433212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18794e6dd17_0_3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18794e6dd17_0_3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258153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18794e6dd17_0_3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18794e6dd17_0_3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386349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18794e6dd17_0_3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18794e6dd17_0_3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44615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8"/>
        <p:cNvGrpSpPr/>
        <p:nvPr/>
      </p:nvGrpSpPr>
      <p:grpSpPr>
        <a:xfrm>
          <a:off x="0" y="0"/>
          <a:ext cx="0" cy="0"/>
          <a:chOff x="0" y="0"/>
          <a:chExt cx="0" cy="0"/>
        </a:xfrm>
      </p:grpSpPr>
      <p:sp>
        <p:nvSpPr>
          <p:cNvPr id="819" name="Google Shape;819;g18794e6dd17_0_4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0" name="Google Shape;820;g18794e6dd17_0_4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18794e6dd17_0_3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18794e6dd17_0_3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13302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5"/>
        <p:cNvGrpSpPr/>
        <p:nvPr/>
      </p:nvGrpSpPr>
      <p:grpSpPr>
        <a:xfrm>
          <a:off x="0" y="0"/>
          <a:ext cx="0" cy="0"/>
          <a:chOff x="0" y="0"/>
          <a:chExt cx="0" cy="0"/>
        </a:xfrm>
      </p:grpSpPr>
      <p:sp>
        <p:nvSpPr>
          <p:cNvPr id="1176" name="Google Shape;1176;g1853e46e6eb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7" name="Google Shape;1177;g1853e46e6eb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18794e6dd17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 name="Google Shape;415;g18794e6dd17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g18794e6dd17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1" name="Google Shape;421;g18794e6dd17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260523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g18794e6dd17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1" name="Google Shape;421;g18794e6dd17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18794e6dd17_0_3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18794e6dd17_0_3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18794e6dd17_0_3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18794e6dd17_0_3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268426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18794e6dd17_0_3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18794e6dd17_0_3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120868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18794e6dd17_0_3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18794e6dd17_0_3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5884455"/>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10.png"/><Relationship Id="rId4"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13.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14.png"/><Relationship Id="rId5" Type="http://schemas.openxmlformats.org/officeDocument/2006/relationships/image" Target="../media/image2.png"/><Relationship Id="rId4" Type="http://schemas.openxmlformats.org/officeDocument/2006/relationships/image" Target="../media/image7.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image" Target="../media/image5.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3.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1.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4.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4.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Layouts/_rels/slideLayout40.xml.rels><?xml version="1.0" encoding="UTF-8" standalone="yes"?>
<Relationships xmlns="http://schemas.openxmlformats.org/package/2006/relationships"><Relationship Id="rId8" Type="http://schemas.openxmlformats.org/officeDocument/2006/relationships/hyperlink" Target="http://bit.ly/2TtBDfr" TargetMode="External"/><Relationship Id="rId3" Type="http://schemas.openxmlformats.org/officeDocument/2006/relationships/image" Target="../media/image2.png"/><Relationship Id="rId7" Type="http://schemas.openxmlformats.org/officeDocument/2006/relationships/hyperlink" Target="http://bit.ly/2TyoMsr" TargetMode="External"/><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hyperlink" Target="https://bit.ly/3A1uf1Q" TargetMode="External"/><Relationship Id="rId5" Type="http://schemas.openxmlformats.org/officeDocument/2006/relationships/image" Target="../media/image7.png"/><Relationship Id="rId4" Type="http://schemas.openxmlformats.org/officeDocument/2006/relationships/image" Target="../media/image3.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pic>
        <p:nvPicPr>
          <p:cNvPr id="10" name="Google Shape;10;p2"/>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rot="8947695">
            <a:off x="-1936" y="-818120"/>
            <a:ext cx="1628251" cy="2219594"/>
          </a:xfrm>
          <a:prstGeom prst="rect">
            <a:avLst/>
          </a:prstGeom>
          <a:noFill/>
          <a:ln>
            <a:noFill/>
          </a:ln>
        </p:spPr>
      </p:pic>
      <p:pic>
        <p:nvPicPr>
          <p:cNvPr id="11" name="Google Shape;11;p2"/>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a:off x="7182239" y="374509"/>
            <a:ext cx="1841263" cy="2376743"/>
          </a:xfrm>
          <a:prstGeom prst="rect">
            <a:avLst/>
          </a:prstGeom>
          <a:noFill/>
          <a:ln>
            <a:noFill/>
          </a:ln>
        </p:spPr>
      </p:pic>
      <p:pic>
        <p:nvPicPr>
          <p:cNvPr id="12" name="Google Shape;12;p2"/>
          <p:cNvPicPr preferRelativeResize="0"/>
          <p:nvPr/>
        </p:nvPicPr>
        <p:blipFill rotWithShape="1">
          <a:blip r:embed="rId4" cstate="screen">
            <a:alphaModFix amt="69000"/>
            <a:extLst>
              <a:ext uri="{28A0092B-C50C-407E-A947-70E740481C1C}">
                <a14:useLocalDpi xmlns:a14="http://schemas.microsoft.com/office/drawing/2010/main"/>
              </a:ext>
            </a:extLst>
          </a:blip>
          <a:srcRect/>
          <a:stretch/>
        </p:blipFill>
        <p:spPr>
          <a:xfrm>
            <a:off x="7127896" y="3196075"/>
            <a:ext cx="2438750" cy="3026744"/>
          </a:xfrm>
          <a:prstGeom prst="rect">
            <a:avLst/>
          </a:prstGeom>
          <a:noFill/>
          <a:ln>
            <a:noFill/>
          </a:ln>
        </p:spPr>
      </p:pic>
      <p:pic>
        <p:nvPicPr>
          <p:cNvPr id="13" name="Google Shape;13;p2"/>
          <p:cNvPicPr preferRelativeResize="0"/>
          <p:nvPr/>
        </p:nvPicPr>
        <p:blipFill rotWithShape="1">
          <a:blip r:embed="rId5" cstate="screen">
            <a:alphaModFix amt="69000"/>
            <a:extLst>
              <a:ext uri="{28A0092B-C50C-407E-A947-70E740481C1C}">
                <a14:useLocalDpi xmlns:a14="http://schemas.microsoft.com/office/drawing/2010/main"/>
              </a:ext>
            </a:extLst>
          </a:blip>
          <a:srcRect/>
          <a:stretch/>
        </p:blipFill>
        <p:spPr>
          <a:xfrm>
            <a:off x="6286689" y="374499"/>
            <a:ext cx="895567" cy="1599475"/>
          </a:xfrm>
          <a:prstGeom prst="rect">
            <a:avLst/>
          </a:prstGeom>
          <a:noFill/>
          <a:ln>
            <a:noFill/>
          </a:ln>
        </p:spPr>
      </p:pic>
      <p:pic>
        <p:nvPicPr>
          <p:cNvPr id="14" name="Google Shape;14;p2"/>
          <p:cNvPicPr preferRelativeResize="0"/>
          <p:nvPr/>
        </p:nvPicPr>
        <p:blipFill>
          <a:blip r:embed="rId6" cstate="screen">
            <a:alphaModFix amt="69000"/>
            <a:extLst>
              <a:ext uri="{28A0092B-C50C-407E-A947-70E740481C1C}">
                <a14:useLocalDpi xmlns:a14="http://schemas.microsoft.com/office/drawing/2010/main"/>
              </a:ext>
            </a:extLst>
          </a:blip>
          <a:stretch>
            <a:fillRect/>
          </a:stretch>
        </p:blipFill>
        <p:spPr>
          <a:xfrm>
            <a:off x="3694987" y="4395513"/>
            <a:ext cx="1754026" cy="1231825"/>
          </a:xfrm>
          <a:prstGeom prst="rect">
            <a:avLst/>
          </a:prstGeom>
          <a:noFill/>
          <a:ln>
            <a:noFill/>
          </a:ln>
        </p:spPr>
      </p:pic>
      <p:pic>
        <p:nvPicPr>
          <p:cNvPr id="15" name="Google Shape;15;p2"/>
          <p:cNvPicPr preferRelativeResize="0"/>
          <p:nvPr/>
        </p:nvPicPr>
        <p:blipFill rotWithShape="1">
          <a:blip r:embed="rId7" cstate="screen">
            <a:alphaModFix amt="69000"/>
            <a:extLst>
              <a:ext uri="{28A0092B-C50C-407E-A947-70E740481C1C}">
                <a14:useLocalDpi xmlns:a14="http://schemas.microsoft.com/office/drawing/2010/main"/>
              </a:ext>
            </a:extLst>
          </a:blip>
          <a:srcRect/>
          <a:stretch/>
        </p:blipFill>
        <p:spPr>
          <a:xfrm rot="5600730">
            <a:off x="-507934" y="2511698"/>
            <a:ext cx="2205674" cy="2847162"/>
          </a:xfrm>
          <a:prstGeom prst="rect">
            <a:avLst/>
          </a:prstGeom>
          <a:noFill/>
          <a:ln>
            <a:noFill/>
          </a:ln>
        </p:spPr>
      </p:pic>
      <p:pic>
        <p:nvPicPr>
          <p:cNvPr id="16" name="Google Shape;16;p2"/>
          <p:cNvPicPr preferRelativeResize="0"/>
          <p:nvPr/>
        </p:nvPicPr>
        <p:blipFill rotWithShape="1">
          <a:blip r:embed="rId8" cstate="screen">
            <a:alphaModFix amt="69000"/>
            <a:extLst>
              <a:ext uri="{28A0092B-C50C-407E-A947-70E740481C1C}">
                <a14:useLocalDpi xmlns:a14="http://schemas.microsoft.com/office/drawing/2010/main"/>
              </a:ext>
            </a:extLst>
          </a:blip>
          <a:srcRect/>
          <a:stretch/>
        </p:blipFill>
        <p:spPr>
          <a:xfrm rot="-3177523">
            <a:off x="3937912" y="-623488"/>
            <a:ext cx="1754027" cy="1231825"/>
          </a:xfrm>
          <a:prstGeom prst="rect">
            <a:avLst/>
          </a:prstGeom>
          <a:noFill/>
          <a:ln>
            <a:noFill/>
          </a:ln>
        </p:spPr>
      </p:pic>
      <p:sp>
        <p:nvSpPr>
          <p:cNvPr id="17" name="Google Shape;17;p2"/>
          <p:cNvSpPr txBox="1">
            <a:spLocks noGrp="1"/>
          </p:cNvSpPr>
          <p:nvPr>
            <p:ph type="ctrTitle"/>
          </p:nvPr>
        </p:nvSpPr>
        <p:spPr>
          <a:xfrm>
            <a:off x="713225" y="1376525"/>
            <a:ext cx="4534800" cy="1839900"/>
          </a:xfrm>
          <a:prstGeom prst="rect">
            <a:avLst/>
          </a:prstGeom>
        </p:spPr>
        <p:txBody>
          <a:bodyPr spcFirstLastPara="1" wrap="square" lIns="91425" tIns="91425" rIns="91425" bIns="91425" anchor="b" anchorCtr="0">
            <a:noAutofit/>
          </a:bodyPr>
          <a:lstStyle>
            <a:lvl1pPr lvl="0">
              <a:lnSpc>
                <a:spcPct val="110000"/>
              </a:lnSpc>
              <a:spcBef>
                <a:spcPts val="0"/>
              </a:spcBef>
              <a:spcAft>
                <a:spcPts val="0"/>
              </a:spcAft>
              <a:buSzPts val="5200"/>
              <a:buNone/>
              <a:defRPr sz="6000">
                <a:latin typeface="Berkshire Swash"/>
                <a:ea typeface="Berkshire Swash"/>
                <a:cs typeface="Berkshire Swash"/>
                <a:sym typeface="Berkshire Swash"/>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8" name="Google Shape;18;p2"/>
          <p:cNvSpPr txBox="1">
            <a:spLocks noGrp="1"/>
          </p:cNvSpPr>
          <p:nvPr>
            <p:ph type="subTitle" idx="1"/>
          </p:nvPr>
        </p:nvSpPr>
        <p:spPr>
          <a:xfrm>
            <a:off x="713225" y="3329425"/>
            <a:ext cx="4534800" cy="4425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800"/>
              <a:buNone/>
              <a:defRPr sz="1700">
                <a:latin typeface="Bitter"/>
                <a:ea typeface="Bitter"/>
                <a:cs typeface="Bitter"/>
                <a:sym typeface="Bitter"/>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1">
  <p:cSld name="CUSTOM_9_1">
    <p:bg>
      <p:bgPr>
        <a:solidFill>
          <a:schemeClr val="accent5"/>
        </a:solidFill>
        <a:effectLst/>
      </p:bgPr>
    </p:bg>
    <p:spTree>
      <p:nvGrpSpPr>
        <p:cNvPr id="1" name="Shape 319"/>
        <p:cNvGrpSpPr/>
        <p:nvPr/>
      </p:nvGrpSpPr>
      <p:grpSpPr>
        <a:xfrm>
          <a:off x="0" y="0"/>
          <a:ext cx="0" cy="0"/>
          <a:chOff x="0" y="0"/>
          <a:chExt cx="0" cy="0"/>
        </a:xfrm>
      </p:grpSpPr>
      <p:pic>
        <p:nvPicPr>
          <p:cNvPr id="320" name="Google Shape;320;p32"/>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rot="-8976476" flipH="1">
            <a:off x="7702914" y="-570296"/>
            <a:ext cx="1628251" cy="2219593"/>
          </a:xfrm>
          <a:prstGeom prst="rect">
            <a:avLst/>
          </a:prstGeom>
          <a:noFill/>
          <a:ln>
            <a:noFill/>
          </a:ln>
        </p:spPr>
      </p:pic>
      <p:pic>
        <p:nvPicPr>
          <p:cNvPr id="321" name="Google Shape;321;p32"/>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rot="-247940" flipH="1">
            <a:off x="7798114" y="2888239"/>
            <a:ext cx="1841263" cy="2376743"/>
          </a:xfrm>
          <a:prstGeom prst="rect">
            <a:avLst/>
          </a:prstGeom>
          <a:noFill/>
          <a:ln>
            <a:noFill/>
          </a:ln>
        </p:spPr>
      </p:pic>
      <p:pic>
        <p:nvPicPr>
          <p:cNvPr id="322" name="Google Shape;322;p32"/>
          <p:cNvPicPr preferRelativeResize="0"/>
          <p:nvPr/>
        </p:nvPicPr>
        <p:blipFill rotWithShape="1">
          <a:blip r:embed="rId4" cstate="screen">
            <a:alphaModFix amt="69000"/>
            <a:extLst>
              <a:ext uri="{28A0092B-C50C-407E-A947-70E740481C1C}">
                <a14:useLocalDpi xmlns:a14="http://schemas.microsoft.com/office/drawing/2010/main"/>
              </a:ext>
            </a:extLst>
          </a:blip>
          <a:srcRect/>
          <a:stretch/>
        </p:blipFill>
        <p:spPr>
          <a:xfrm rot="1053592" flipH="1">
            <a:off x="-6328" y="2869122"/>
            <a:ext cx="2438750" cy="3026743"/>
          </a:xfrm>
          <a:prstGeom prst="rect">
            <a:avLst/>
          </a:prstGeom>
          <a:noFill/>
          <a:ln>
            <a:noFill/>
          </a:ln>
        </p:spPr>
      </p:pic>
      <p:pic>
        <p:nvPicPr>
          <p:cNvPr id="323" name="Google Shape;323;p32"/>
          <p:cNvPicPr preferRelativeResize="0"/>
          <p:nvPr/>
        </p:nvPicPr>
        <p:blipFill>
          <a:blip r:embed="rId5" cstate="screen">
            <a:alphaModFix amt="69000"/>
            <a:extLst>
              <a:ext uri="{28A0092B-C50C-407E-A947-70E740481C1C}">
                <a14:useLocalDpi xmlns:a14="http://schemas.microsoft.com/office/drawing/2010/main"/>
              </a:ext>
            </a:extLst>
          </a:blip>
          <a:stretch>
            <a:fillRect/>
          </a:stretch>
        </p:blipFill>
        <p:spPr>
          <a:xfrm rot="10800000" flipH="1">
            <a:off x="1532812" y="-340272"/>
            <a:ext cx="1754026" cy="1231825"/>
          </a:xfrm>
          <a:prstGeom prst="rect">
            <a:avLst/>
          </a:prstGeom>
          <a:noFill/>
          <a:ln>
            <a:noFill/>
          </a:ln>
        </p:spPr>
      </p:pic>
      <p:pic>
        <p:nvPicPr>
          <p:cNvPr id="324" name="Google Shape;324;p32"/>
          <p:cNvPicPr preferRelativeResize="0"/>
          <p:nvPr/>
        </p:nvPicPr>
        <p:blipFill rotWithShape="1">
          <a:blip r:embed="rId6" cstate="screen">
            <a:alphaModFix amt="69000"/>
            <a:extLst>
              <a:ext uri="{28A0092B-C50C-407E-A947-70E740481C1C}">
                <a14:useLocalDpi xmlns:a14="http://schemas.microsoft.com/office/drawing/2010/main"/>
              </a:ext>
            </a:extLst>
          </a:blip>
          <a:srcRect/>
          <a:stretch/>
        </p:blipFill>
        <p:spPr>
          <a:xfrm rot="-8728848" flipH="1">
            <a:off x="-584135" y="-242794"/>
            <a:ext cx="2205674" cy="2847161"/>
          </a:xfrm>
          <a:prstGeom prst="rect">
            <a:avLst/>
          </a:prstGeom>
          <a:noFill/>
          <a:ln>
            <a:noFill/>
          </a:ln>
        </p:spPr>
      </p:pic>
      <p:pic>
        <p:nvPicPr>
          <p:cNvPr id="325" name="Google Shape;325;p32"/>
          <p:cNvPicPr preferRelativeResize="0"/>
          <p:nvPr/>
        </p:nvPicPr>
        <p:blipFill rotWithShape="1">
          <a:blip r:embed="rId7" cstate="screen">
            <a:alphaModFix amt="69000"/>
            <a:extLst>
              <a:ext uri="{28A0092B-C50C-407E-A947-70E740481C1C}">
                <a14:useLocalDpi xmlns:a14="http://schemas.microsoft.com/office/drawing/2010/main"/>
              </a:ext>
            </a:extLst>
          </a:blip>
          <a:srcRect/>
          <a:stretch/>
        </p:blipFill>
        <p:spPr>
          <a:xfrm rot="-2865725" flipH="1">
            <a:off x="6404887" y="4154853"/>
            <a:ext cx="1754027" cy="1231825"/>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2">
  <p:cSld name="CUSTOM_9_1_1">
    <p:spTree>
      <p:nvGrpSpPr>
        <p:cNvPr id="1" name="Shape 326"/>
        <p:cNvGrpSpPr/>
        <p:nvPr/>
      </p:nvGrpSpPr>
      <p:grpSpPr>
        <a:xfrm>
          <a:off x="0" y="0"/>
          <a:ext cx="0" cy="0"/>
          <a:chOff x="0" y="0"/>
          <a:chExt cx="0" cy="0"/>
        </a:xfrm>
      </p:grpSpPr>
      <p:pic>
        <p:nvPicPr>
          <p:cNvPr id="327" name="Google Shape;327;p33"/>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rot="-1823524">
            <a:off x="7702914" y="3333267"/>
            <a:ext cx="1628251" cy="2219593"/>
          </a:xfrm>
          <a:prstGeom prst="rect">
            <a:avLst/>
          </a:prstGeom>
          <a:noFill/>
          <a:ln>
            <a:noFill/>
          </a:ln>
        </p:spPr>
      </p:pic>
      <p:pic>
        <p:nvPicPr>
          <p:cNvPr id="328" name="Google Shape;328;p33"/>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rot="-10552060">
            <a:off x="7798114" y="-282417"/>
            <a:ext cx="1841263" cy="2376743"/>
          </a:xfrm>
          <a:prstGeom prst="rect">
            <a:avLst/>
          </a:prstGeom>
          <a:noFill/>
          <a:ln>
            <a:noFill/>
          </a:ln>
        </p:spPr>
      </p:pic>
      <p:pic>
        <p:nvPicPr>
          <p:cNvPr id="329" name="Google Shape;329;p33"/>
          <p:cNvPicPr preferRelativeResize="0"/>
          <p:nvPr/>
        </p:nvPicPr>
        <p:blipFill rotWithShape="1">
          <a:blip r:embed="rId4" cstate="screen">
            <a:alphaModFix amt="69000"/>
            <a:extLst>
              <a:ext uri="{28A0092B-C50C-407E-A947-70E740481C1C}">
                <a14:useLocalDpi xmlns:a14="http://schemas.microsoft.com/office/drawing/2010/main"/>
              </a:ext>
            </a:extLst>
          </a:blip>
          <a:srcRect/>
          <a:stretch/>
        </p:blipFill>
        <p:spPr>
          <a:xfrm rot="9746408">
            <a:off x="-6328" y="-913300"/>
            <a:ext cx="2438750" cy="3026743"/>
          </a:xfrm>
          <a:prstGeom prst="rect">
            <a:avLst/>
          </a:prstGeom>
          <a:noFill/>
          <a:ln>
            <a:noFill/>
          </a:ln>
        </p:spPr>
      </p:pic>
      <p:pic>
        <p:nvPicPr>
          <p:cNvPr id="330" name="Google Shape;330;p33"/>
          <p:cNvPicPr preferRelativeResize="0"/>
          <p:nvPr/>
        </p:nvPicPr>
        <p:blipFill>
          <a:blip r:embed="rId5" cstate="screen">
            <a:alphaModFix amt="69000"/>
            <a:extLst>
              <a:ext uri="{28A0092B-C50C-407E-A947-70E740481C1C}">
                <a14:useLocalDpi xmlns:a14="http://schemas.microsoft.com/office/drawing/2010/main"/>
              </a:ext>
            </a:extLst>
          </a:blip>
          <a:stretch>
            <a:fillRect/>
          </a:stretch>
        </p:blipFill>
        <p:spPr>
          <a:xfrm rot="7060718">
            <a:off x="-78063" y="3827150"/>
            <a:ext cx="1754027" cy="1231825"/>
          </a:xfrm>
          <a:prstGeom prst="rect">
            <a:avLst/>
          </a:prstGeom>
          <a:noFill/>
          <a:ln>
            <a:noFill/>
          </a:ln>
        </p:spPr>
      </p:pic>
      <p:pic>
        <p:nvPicPr>
          <p:cNvPr id="331" name="Google Shape;331;p33"/>
          <p:cNvPicPr preferRelativeResize="0"/>
          <p:nvPr/>
        </p:nvPicPr>
        <p:blipFill rotWithShape="1">
          <a:blip r:embed="rId6" cstate="screen">
            <a:alphaModFix amt="69000"/>
            <a:extLst>
              <a:ext uri="{28A0092B-C50C-407E-A947-70E740481C1C}">
                <a14:useLocalDpi xmlns:a14="http://schemas.microsoft.com/office/drawing/2010/main"/>
              </a:ext>
            </a:extLst>
          </a:blip>
          <a:srcRect/>
          <a:stretch/>
        </p:blipFill>
        <p:spPr>
          <a:xfrm rot="-5400001">
            <a:off x="3197290" y="3349748"/>
            <a:ext cx="2205674" cy="2847161"/>
          </a:xfrm>
          <a:prstGeom prst="rect">
            <a:avLst/>
          </a:prstGeom>
          <a:noFill/>
          <a:ln>
            <a:noFill/>
          </a:ln>
        </p:spPr>
      </p:pic>
      <p:pic>
        <p:nvPicPr>
          <p:cNvPr id="332" name="Google Shape;332;p33"/>
          <p:cNvPicPr preferRelativeResize="0"/>
          <p:nvPr/>
        </p:nvPicPr>
        <p:blipFill rotWithShape="1">
          <a:blip r:embed="rId7" cstate="screen">
            <a:alphaModFix amt="69000"/>
            <a:extLst>
              <a:ext uri="{28A0092B-C50C-407E-A947-70E740481C1C}">
                <a14:useLocalDpi xmlns:a14="http://schemas.microsoft.com/office/drawing/2010/main"/>
              </a:ext>
            </a:extLst>
          </a:blip>
          <a:srcRect/>
          <a:stretch/>
        </p:blipFill>
        <p:spPr>
          <a:xfrm rot="-7934275">
            <a:off x="6404887" y="-404113"/>
            <a:ext cx="1754027" cy="1231825"/>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pic>
        <p:nvPicPr>
          <p:cNvPr id="10" name="Google Shape;10;p2"/>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rot="8947695">
            <a:off x="-1936" y="-818120"/>
            <a:ext cx="1628251" cy="2219594"/>
          </a:xfrm>
          <a:prstGeom prst="rect">
            <a:avLst/>
          </a:prstGeom>
          <a:noFill/>
          <a:ln>
            <a:noFill/>
          </a:ln>
        </p:spPr>
      </p:pic>
      <p:pic>
        <p:nvPicPr>
          <p:cNvPr id="11" name="Google Shape;11;p2"/>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a:off x="7182239" y="374509"/>
            <a:ext cx="1841263" cy="2376743"/>
          </a:xfrm>
          <a:prstGeom prst="rect">
            <a:avLst/>
          </a:prstGeom>
          <a:noFill/>
          <a:ln>
            <a:noFill/>
          </a:ln>
        </p:spPr>
      </p:pic>
      <p:pic>
        <p:nvPicPr>
          <p:cNvPr id="12" name="Google Shape;12;p2"/>
          <p:cNvPicPr preferRelativeResize="0"/>
          <p:nvPr/>
        </p:nvPicPr>
        <p:blipFill rotWithShape="1">
          <a:blip r:embed="rId4" cstate="screen">
            <a:alphaModFix amt="69000"/>
            <a:extLst>
              <a:ext uri="{28A0092B-C50C-407E-A947-70E740481C1C}">
                <a14:useLocalDpi xmlns:a14="http://schemas.microsoft.com/office/drawing/2010/main"/>
              </a:ext>
            </a:extLst>
          </a:blip>
          <a:srcRect/>
          <a:stretch/>
        </p:blipFill>
        <p:spPr>
          <a:xfrm>
            <a:off x="7127896" y="3196075"/>
            <a:ext cx="2438750" cy="3026744"/>
          </a:xfrm>
          <a:prstGeom prst="rect">
            <a:avLst/>
          </a:prstGeom>
          <a:noFill/>
          <a:ln>
            <a:noFill/>
          </a:ln>
        </p:spPr>
      </p:pic>
      <p:pic>
        <p:nvPicPr>
          <p:cNvPr id="13" name="Google Shape;13;p2"/>
          <p:cNvPicPr preferRelativeResize="0"/>
          <p:nvPr/>
        </p:nvPicPr>
        <p:blipFill rotWithShape="1">
          <a:blip r:embed="rId5" cstate="screen">
            <a:alphaModFix amt="69000"/>
            <a:extLst>
              <a:ext uri="{28A0092B-C50C-407E-A947-70E740481C1C}">
                <a14:useLocalDpi xmlns:a14="http://schemas.microsoft.com/office/drawing/2010/main"/>
              </a:ext>
            </a:extLst>
          </a:blip>
          <a:srcRect/>
          <a:stretch/>
        </p:blipFill>
        <p:spPr>
          <a:xfrm>
            <a:off x="6286689" y="374499"/>
            <a:ext cx="895567" cy="1599475"/>
          </a:xfrm>
          <a:prstGeom prst="rect">
            <a:avLst/>
          </a:prstGeom>
          <a:noFill/>
          <a:ln>
            <a:noFill/>
          </a:ln>
        </p:spPr>
      </p:pic>
      <p:pic>
        <p:nvPicPr>
          <p:cNvPr id="14" name="Google Shape;14;p2"/>
          <p:cNvPicPr preferRelativeResize="0"/>
          <p:nvPr/>
        </p:nvPicPr>
        <p:blipFill>
          <a:blip r:embed="rId6" cstate="screen">
            <a:alphaModFix amt="69000"/>
            <a:extLst>
              <a:ext uri="{28A0092B-C50C-407E-A947-70E740481C1C}">
                <a14:useLocalDpi xmlns:a14="http://schemas.microsoft.com/office/drawing/2010/main"/>
              </a:ext>
            </a:extLst>
          </a:blip>
          <a:stretch>
            <a:fillRect/>
          </a:stretch>
        </p:blipFill>
        <p:spPr>
          <a:xfrm>
            <a:off x="3694987" y="4395513"/>
            <a:ext cx="1754026" cy="1231825"/>
          </a:xfrm>
          <a:prstGeom prst="rect">
            <a:avLst/>
          </a:prstGeom>
          <a:noFill/>
          <a:ln>
            <a:noFill/>
          </a:ln>
        </p:spPr>
      </p:pic>
      <p:pic>
        <p:nvPicPr>
          <p:cNvPr id="15" name="Google Shape;15;p2"/>
          <p:cNvPicPr preferRelativeResize="0"/>
          <p:nvPr/>
        </p:nvPicPr>
        <p:blipFill rotWithShape="1">
          <a:blip r:embed="rId7" cstate="screen">
            <a:alphaModFix amt="69000"/>
            <a:extLst>
              <a:ext uri="{28A0092B-C50C-407E-A947-70E740481C1C}">
                <a14:useLocalDpi xmlns:a14="http://schemas.microsoft.com/office/drawing/2010/main"/>
              </a:ext>
            </a:extLst>
          </a:blip>
          <a:srcRect/>
          <a:stretch/>
        </p:blipFill>
        <p:spPr>
          <a:xfrm rot="5600730">
            <a:off x="-507934" y="2511698"/>
            <a:ext cx="2205674" cy="2847162"/>
          </a:xfrm>
          <a:prstGeom prst="rect">
            <a:avLst/>
          </a:prstGeom>
          <a:noFill/>
          <a:ln>
            <a:noFill/>
          </a:ln>
        </p:spPr>
      </p:pic>
      <p:pic>
        <p:nvPicPr>
          <p:cNvPr id="16" name="Google Shape;16;p2"/>
          <p:cNvPicPr preferRelativeResize="0"/>
          <p:nvPr/>
        </p:nvPicPr>
        <p:blipFill rotWithShape="1">
          <a:blip r:embed="rId8" cstate="screen">
            <a:alphaModFix amt="69000"/>
            <a:extLst>
              <a:ext uri="{28A0092B-C50C-407E-A947-70E740481C1C}">
                <a14:useLocalDpi xmlns:a14="http://schemas.microsoft.com/office/drawing/2010/main"/>
              </a:ext>
            </a:extLst>
          </a:blip>
          <a:srcRect/>
          <a:stretch/>
        </p:blipFill>
        <p:spPr>
          <a:xfrm rot="-3177523">
            <a:off x="3937912" y="-623488"/>
            <a:ext cx="1754027" cy="1231825"/>
          </a:xfrm>
          <a:prstGeom prst="rect">
            <a:avLst/>
          </a:prstGeom>
          <a:noFill/>
          <a:ln>
            <a:noFill/>
          </a:ln>
        </p:spPr>
      </p:pic>
      <p:sp>
        <p:nvSpPr>
          <p:cNvPr id="17" name="Google Shape;17;p2"/>
          <p:cNvSpPr txBox="1">
            <a:spLocks noGrp="1"/>
          </p:cNvSpPr>
          <p:nvPr>
            <p:ph type="ctrTitle"/>
          </p:nvPr>
        </p:nvSpPr>
        <p:spPr>
          <a:xfrm>
            <a:off x="713225" y="1376525"/>
            <a:ext cx="4534800" cy="1839900"/>
          </a:xfrm>
          <a:prstGeom prst="rect">
            <a:avLst/>
          </a:prstGeom>
        </p:spPr>
        <p:txBody>
          <a:bodyPr spcFirstLastPara="1" wrap="square" lIns="91425" tIns="91425" rIns="91425" bIns="91425" anchor="b" anchorCtr="0">
            <a:noAutofit/>
          </a:bodyPr>
          <a:lstStyle>
            <a:lvl1pPr lvl="0">
              <a:lnSpc>
                <a:spcPct val="110000"/>
              </a:lnSpc>
              <a:spcBef>
                <a:spcPts val="0"/>
              </a:spcBef>
              <a:spcAft>
                <a:spcPts val="0"/>
              </a:spcAft>
              <a:buSzPts val="5200"/>
              <a:buNone/>
              <a:defRPr sz="6000">
                <a:latin typeface="Berkshire Swash"/>
                <a:ea typeface="Berkshire Swash"/>
                <a:cs typeface="Berkshire Swash"/>
                <a:sym typeface="Berkshire Swash"/>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8" name="Google Shape;18;p2"/>
          <p:cNvSpPr txBox="1">
            <a:spLocks noGrp="1"/>
          </p:cNvSpPr>
          <p:nvPr>
            <p:ph type="subTitle" idx="1"/>
          </p:nvPr>
        </p:nvSpPr>
        <p:spPr>
          <a:xfrm>
            <a:off x="713225" y="3329425"/>
            <a:ext cx="4534800" cy="4425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800"/>
              <a:buNone/>
              <a:defRPr sz="1700">
                <a:latin typeface="Bitter"/>
                <a:ea typeface="Bitter"/>
                <a:cs typeface="Bitter"/>
                <a:sym typeface="Bitter"/>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extLst>
      <p:ext uri="{BB962C8B-B14F-4D97-AF65-F5344CB8AC3E}">
        <p14:creationId xmlns:p14="http://schemas.microsoft.com/office/powerpoint/2010/main" val="38952592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9"/>
        <p:cNvGrpSpPr/>
        <p:nvPr/>
      </p:nvGrpSpPr>
      <p:grpSpPr>
        <a:xfrm>
          <a:off x="0" y="0"/>
          <a:ext cx="0" cy="0"/>
          <a:chOff x="0" y="0"/>
          <a:chExt cx="0" cy="0"/>
        </a:xfrm>
      </p:grpSpPr>
      <p:pic>
        <p:nvPicPr>
          <p:cNvPr id="20" name="Google Shape;20;p3"/>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rot="1852305" flipH="1">
            <a:off x="-1936" y="3742716"/>
            <a:ext cx="1628251" cy="2219594"/>
          </a:xfrm>
          <a:prstGeom prst="rect">
            <a:avLst/>
          </a:prstGeom>
          <a:noFill/>
          <a:ln>
            <a:noFill/>
          </a:ln>
        </p:spPr>
      </p:pic>
      <p:pic>
        <p:nvPicPr>
          <p:cNvPr id="21" name="Google Shape;21;p3"/>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rot="-6023665" flipH="1">
            <a:off x="6983414" y="2388839"/>
            <a:ext cx="1841263" cy="2376743"/>
          </a:xfrm>
          <a:prstGeom prst="rect">
            <a:avLst/>
          </a:prstGeom>
          <a:noFill/>
          <a:ln>
            <a:noFill/>
          </a:ln>
        </p:spPr>
      </p:pic>
      <p:pic>
        <p:nvPicPr>
          <p:cNvPr id="22" name="Google Shape;22;p3"/>
          <p:cNvPicPr preferRelativeResize="0"/>
          <p:nvPr/>
        </p:nvPicPr>
        <p:blipFill rotWithShape="1">
          <a:blip r:embed="rId4" cstate="screen">
            <a:alphaModFix amt="69000"/>
            <a:extLst>
              <a:ext uri="{28A0092B-C50C-407E-A947-70E740481C1C}">
                <a14:useLocalDpi xmlns:a14="http://schemas.microsoft.com/office/drawing/2010/main"/>
              </a:ext>
            </a:extLst>
          </a:blip>
          <a:srcRect/>
          <a:stretch/>
        </p:blipFill>
        <p:spPr>
          <a:xfrm rot="10800000" flipH="1">
            <a:off x="6705246" y="-635241"/>
            <a:ext cx="2438750" cy="3026744"/>
          </a:xfrm>
          <a:prstGeom prst="rect">
            <a:avLst/>
          </a:prstGeom>
          <a:noFill/>
          <a:ln>
            <a:noFill/>
          </a:ln>
        </p:spPr>
      </p:pic>
      <p:pic>
        <p:nvPicPr>
          <p:cNvPr id="23" name="Google Shape;23;p3"/>
          <p:cNvPicPr preferRelativeResize="0"/>
          <p:nvPr/>
        </p:nvPicPr>
        <p:blipFill rotWithShape="1">
          <a:blip r:embed="rId5" cstate="screen">
            <a:alphaModFix amt="69000"/>
            <a:extLst>
              <a:ext uri="{28A0092B-C50C-407E-A947-70E740481C1C}">
                <a14:useLocalDpi xmlns:a14="http://schemas.microsoft.com/office/drawing/2010/main"/>
              </a:ext>
            </a:extLst>
          </a:blip>
          <a:srcRect/>
          <a:stretch/>
        </p:blipFill>
        <p:spPr>
          <a:xfrm rot="10800000" flipH="1">
            <a:off x="3676439" y="792029"/>
            <a:ext cx="895567" cy="1599475"/>
          </a:xfrm>
          <a:prstGeom prst="rect">
            <a:avLst/>
          </a:prstGeom>
          <a:noFill/>
          <a:ln>
            <a:noFill/>
          </a:ln>
        </p:spPr>
      </p:pic>
      <p:pic>
        <p:nvPicPr>
          <p:cNvPr id="24" name="Google Shape;24;p3"/>
          <p:cNvPicPr preferRelativeResize="0"/>
          <p:nvPr/>
        </p:nvPicPr>
        <p:blipFill>
          <a:blip r:embed="rId6" cstate="screen">
            <a:alphaModFix amt="69000"/>
            <a:extLst>
              <a:ext uri="{28A0092B-C50C-407E-A947-70E740481C1C}">
                <a14:useLocalDpi xmlns:a14="http://schemas.microsoft.com/office/drawing/2010/main"/>
              </a:ext>
            </a:extLst>
          </a:blip>
          <a:stretch>
            <a:fillRect/>
          </a:stretch>
        </p:blipFill>
        <p:spPr>
          <a:xfrm rot="10800000" flipH="1">
            <a:off x="326400" y="-235272"/>
            <a:ext cx="1754026" cy="1231825"/>
          </a:xfrm>
          <a:prstGeom prst="rect">
            <a:avLst/>
          </a:prstGeom>
          <a:noFill/>
          <a:ln>
            <a:noFill/>
          </a:ln>
        </p:spPr>
      </p:pic>
      <p:pic>
        <p:nvPicPr>
          <p:cNvPr id="25" name="Google Shape;25;p3"/>
          <p:cNvPicPr preferRelativeResize="0"/>
          <p:nvPr/>
        </p:nvPicPr>
        <p:blipFill rotWithShape="1">
          <a:blip r:embed="rId7" cstate="screen">
            <a:alphaModFix amt="69000"/>
            <a:extLst>
              <a:ext uri="{28A0092B-C50C-407E-A947-70E740481C1C}">
                <a14:useLocalDpi xmlns:a14="http://schemas.microsoft.com/office/drawing/2010/main"/>
              </a:ext>
            </a:extLst>
          </a:blip>
          <a:srcRect/>
          <a:stretch/>
        </p:blipFill>
        <p:spPr>
          <a:xfrm rot="9901809" flipH="1">
            <a:off x="3712077" y="-966007"/>
            <a:ext cx="2205674" cy="2847162"/>
          </a:xfrm>
          <a:prstGeom prst="rect">
            <a:avLst/>
          </a:prstGeom>
          <a:noFill/>
          <a:ln>
            <a:noFill/>
          </a:ln>
        </p:spPr>
      </p:pic>
      <p:pic>
        <p:nvPicPr>
          <p:cNvPr id="26" name="Google Shape;26;p3"/>
          <p:cNvPicPr preferRelativeResize="0"/>
          <p:nvPr/>
        </p:nvPicPr>
        <p:blipFill rotWithShape="1">
          <a:blip r:embed="rId8" cstate="screen">
            <a:alphaModFix amt="69000"/>
            <a:extLst>
              <a:ext uri="{28A0092B-C50C-407E-A947-70E740481C1C}">
                <a14:useLocalDpi xmlns:a14="http://schemas.microsoft.com/office/drawing/2010/main"/>
              </a:ext>
            </a:extLst>
          </a:blip>
          <a:srcRect/>
          <a:stretch/>
        </p:blipFill>
        <p:spPr>
          <a:xfrm rot="-7622477" flipH="1">
            <a:off x="3937912" y="4535853"/>
            <a:ext cx="1754027" cy="1231825"/>
          </a:xfrm>
          <a:prstGeom prst="rect">
            <a:avLst/>
          </a:prstGeom>
          <a:noFill/>
          <a:ln>
            <a:noFill/>
          </a:ln>
        </p:spPr>
      </p:pic>
      <p:sp>
        <p:nvSpPr>
          <p:cNvPr id="27" name="Google Shape;27;p3"/>
          <p:cNvSpPr txBox="1">
            <a:spLocks noGrp="1"/>
          </p:cNvSpPr>
          <p:nvPr>
            <p:ph type="title"/>
          </p:nvPr>
        </p:nvSpPr>
        <p:spPr>
          <a:xfrm>
            <a:off x="1024800" y="2457275"/>
            <a:ext cx="3414000" cy="8418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600"/>
              <a:buNone/>
              <a:defRPr sz="6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8" name="Google Shape;28;p3"/>
          <p:cNvSpPr txBox="1">
            <a:spLocks noGrp="1"/>
          </p:cNvSpPr>
          <p:nvPr>
            <p:ph type="title" idx="2" hasCustomPrompt="1"/>
          </p:nvPr>
        </p:nvSpPr>
        <p:spPr>
          <a:xfrm>
            <a:off x="1024800" y="882238"/>
            <a:ext cx="1662300" cy="11205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6000"/>
              <a:buNone/>
              <a:defRPr sz="10000">
                <a:solidFill>
                  <a:schemeClr val="lt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9" name="Google Shape;29;p3"/>
          <p:cNvSpPr txBox="1">
            <a:spLocks noGrp="1"/>
          </p:cNvSpPr>
          <p:nvPr>
            <p:ph type="subTitle" idx="1"/>
          </p:nvPr>
        </p:nvSpPr>
        <p:spPr>
          <a:xfrm>
            <a:off x="1024800" y="3467175"/>
            <a:ext cx="3414000" cy="613500"/>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7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4246575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30"/>
        <p:cNvGrpSpPr/>
        <p:nvPr/>
      </p:nvGrpSpPr>
      <p:grpSpPr>
        <a:xfrm>
          <a:off x="0" y="0"/>
          <a:ext cx="0" cy="0"/>
          <a:chOff x="0" y="0"/>
          <a:chExt cx="0" cy="0"/>
        </a:xfrm>
      </p:grpSpPr>
      <p:pic>
        <p:nvPicPr>
          <p:cNvPr id="31" name="Google Shape;31;p4"/>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rot="8947695">
            <a:off x="-100899" y="-570295"/>
            <a:ext cx="1628251" cy="2219594"/>
          </a:xfrm>
          <a:prstGeom prst="rect">
            <a:avLst/>
          </a:prstGeom>
          <a:noFill/>
          <a:ln>
            <a:noFill/>
          </a:ln>
        </p:spPr>
      </p:pic>
      <p:pic>
        <p:nvPicPr>
          <p:cNvPr id="32" name="Google Shape;32;p4"/>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a:off x="7182239" y="3316459"/>
            <a:ext cx="1841263" cy="2376743"/>
          </a:xfrm>
          <a:prstGeom prst="rect">
            <a:avLst/>
          </a:prstGeom>
          <a:noFill/>
          <a:ln>
            <a:noFill/>
          </a:ln>
        </p:spPr>
      </p:pic>
      <p:pic>
        <p:nvPicPr>
          <p:cNvPr id="33" name="Google Shape;33;p4"/>
          <p:cNvPicPr preferRelativeResize="0"/>
          <p:nvPr/>
        </p:nvPicPr>
        <p:blipFill rotWithShape="1">
          <a:blip r:embed="rId4" cstate="screen">
            <a:alphaModFix amt="69000"/>
            <a:extLst>
              <a:ext uri="{28A0092B-C50C-407E-A947-70E740481C1C}">
                <a14:useLocalDpi xmlns:a14="http://schemas.microsoft.com/office/drawing/2010/main"/>
              </a:ext>
            </a:extLst>
          </a:blip>
          <a:srcRect/>
          <a:stretch/>
        </p:blipFill>
        <p:spPr>
          <a:xfrm rot="1561798">
            <a:off x="1592797" y="3172425"/>
            <a:ext cx="2438750" cy="3026743"/>
          </a:xfrm>
          <a:prstGeom prst="rect">
            <a:avLst/>
          </a:prstGeom>
          <a:noFill/>
          <a:ln>
            <a:noFill/>
          </a:ln>
        </p:spPr>
      </p:pic>
      <p:pic>
        <p:nvPicPr>
          <p:cNvPr id="34" name="Google Shape;34;p4"/>
          <p:cNvPicPr preferRelativeResize="0"/>
          <p:nvPr/>
        </p:nvPicPr>
        <p:blipFill rotWithShape="1">
          <a:blip r:embed="rId5" cstate="screen">
            <a:alphaModFix amt="69000"/>
            <a:extLst>
              <a:ext uri="{28A0092B-C50C-407E-A947-70E740481C1C}">
                <a14:useLocalDpi xmlns:a14="http://schemas.microsoft.com/office/drawing/2010/main"/>
              </a:ext>
            </a:extLst>
          </a:blip>
          <a:srcRect/>
          <a:stretch/>
        </p:blipFill>
        <p:spPr>
          <a:xfrm>
            <a:off x="3181547" y="952500"/>
            <a:ext cx="664300" cy="1186475"/>
          </a:xfrm>
          <a:prstGeom prst="rect">
            <a:avLst/>
          </a:prstGeom>
          <a:noFill/>
          <a:ln>
            <a:noFill/>
          </a:ln>
        </p:spPr>
      </p:pic>
      <p:pic>
        <p:nvPicPr>
          <p:cNvPr id="35" name="Google Shape;35;p4"/>
          <p:cNvPicPr preferRelativeResize="0"/>
          <p:nvPr/>
        </p:nvPicPr>
        <p:blipFill rotWithShape="1">
          <a:blip r:embed="rId6" cstate="screen">
            <a:alphaModFix amt="69000"/>
            <a:extLst>
              <a:ext uri="{28A0092B-C50C-407E-A947-70E740481C1C}">
                <a14:useLocalDpi xmlns:a14="http://schemas.microsoft.com/office/drawing/2010/main"/>
              </a:ext>
            </a:extLst>
          </a:blip>
          <a:srcRect/>
          <a:stretch/>
        </p:blipFill>
        <p:spPr>
          <a:xfrm rot="5600730">
            <a:off x="-892909" y="2425973"/>
            <a:ext cx="2205674" cy="2847162"/>
          </a:xfrm>
          <a:prstGeom prst="rect">
            <a:avLst/>
          </a:prstGeom>
          <a:noFill/>
          <a:ln>
            <a:noFill/>
          </a:ln>
        </p:spPr>
      </p:pic>
      <p:pic>
        <p:nvPicPr>
          <p:cNvPr id="36" name="Google Shape;36;p4"/>
          <p:cNvPicPr preferRelativeResize="0"/>
          <p:nvPr/>
        </p:nvPicPr>
        <p:blipFill rotWithShape="1">
          <a:blip r:embed="rId7" cstate="screen">
            <a:alphaModFix amt="69000"/>
            <a:extLst>
              <a:ext uri="{28A0092B-C50C-407E-A947-70E740481C1C}">
                <a14:useLocalDpi xmlns:a14="http://schemas.microsoft.com/office/drawing/2010/main"/>
              </a:ext>
            </a:extLst>
          </a:blip>
          <a:srcRect/>
          <a:stretch/>
        </p:blipFill>
        <p:spPr>
          <a:xfrm rot="-3177523">
            <a:off x="2202337" y="-319463"/>
            <a:ext cx="1754027" cy="1231825"/>
          </a:xfrm>
          <a:prstGeom prst="rect">
            <a:avLst/>
          </a:prstGeom>
          <a:noFill/>
          <a:ln>
            <a:noFill/>
          </a:ln>
        </p:spPr>
      </p:pic>
      <p:sp>
        <p:nvSpPr>
          <p:cNvPr id="37" name="Google Shape;37;p4"/>
          <p:cNvSpPr txBox="1">
            <a:spLocks noGrp="1"/>
          </p:cNvSpPr>
          <p:nvPr>
            <p:ph type="body" idx="1"/>
          </p:nvPr>
        </p:nvSpPr>
        <p:spPr>
          <a:xfrm>
            <a:off x="4177213" y="539500"/>
            <a:ext cx="4248300" cy="4029300"/>
          </a:xfrm>
          <a:prstGeom prst="rect">
            <a:avLst/>
          </a:prstGeom>
        </p:spPr>
        <p:txBody>
          <a:bodyPr spcFirstLastPara="1" wrap="square" lIns="91425" tIns="91425" rIns="91425" bIns="91425" anchor="ctr" anchorCtr="0">
            <a:noAutofit/>
          </a:bodyPr>
          <a:lstStyle>
            <a:lvl1pPr marL="457200" lvl="0" indent="-342900">
              <a:lnSpc>
                <a:spcPct val="100000"/>
              </a:lnSpc>
              <a:spcBef>
                <a:spcPts val="0"/>
              </a:spcBef>
              <a:spcAft>
                <a:spcPts val="0"/>
              </a:spcAft>
              <a:buClr>
                <a:srgbClr val="E8422E"/>
              </a:buClr>
              <a:buSzPts val="1800"/>
              <a:buFont typeface="Nunito"/>
              <a:buChar char="♦"/>
              <a:defRPr sz="1500"/>
            </a:lvl1pPr>
            <a:lvl2pPr marL="914400" lvl="1" indent="-323850">
              <a:lnSpc>
                <a:spcPct val="100000"/>
              </a:lnSpc>
              <a:spcBef>
                <a:spcPts val="0"/>
              </a:spcBef>
              <a:spcAft>
                <a:spcPts val="0"/>
              </a:spcAft>
              <a:buClr>
                <a:srgbClr val="00004D"/>
              </a:buClr>
              <a:buSzPts val="1500"/>
              <a:buFont typeface="Didact Gothic"/>
              <a:buChar char="○"/>
              <a:defRPr sz="1500"/>
            </a:lvl2pPr>
            <a:lvl3pPr marL="1371600" lvl="2" indent="-323850">
              <a:lnSpc>
                <a:spcPct val="100000"/>
              </a:lnSpc>
              <a:spcBef>
                <a:spcPts val="0"/>
              </a:spcBef>
              <a:spcAft>
                <a:spcPts val="0"/>
              </a:spcAft>
              <a:buClr>
                <a:srgbClr val="00004D"/>
              </a:buClr>
              <a:buSzPts val="1500"/>
              <a:buFont typeface="Didact Gothic"/>
              <a:buChar char="■"/>
              <a:defRPr sz="1500"/>
            </a:lvl3pPr>
            <a:lvl4pPr marL="1828800" lvl="3" indent="-323850">
              <a:lnSpc>
                <a:spcPct val="100000"/>
              </a:lnSpc>
              <a:spcBef>
                <a:spcPts val="0"/>
              </a:spcBef>
              <a:spcAft>
                <a:spcPts val="0"/>
              </a:spcAft>
              <a:buClr>
                <a:srgbClr val="00004D"/>
              </a:buClr>
              <a:buSzPts val="1500"/>
              <a:buFont typeface="Didact Gothic"/>
              <a:buChar char="●"/>
              <a:defRPr sz="1500"/>
            </a:lvl4pPr>
            <a:lvl5pPr marL="2286000" lvl="4" indent="-323850">
              <a:lnSpc>
                <a:spcPct val="100000"/>
              </a:lnSpc>
              <a:spcBef>
                <a:spcPts val="0"/>
              </a:spcBef>
              <a:spcAft>
                <a:spcPts val="0"/>
              </a:spcAft>
              <a:buClr>
                <a:srgbClr val="00004D"/>
              </a:buClr>
              <a:buSzPts val="1500"/>
              <a:buFont typeface="Didact Gothic"/>
              <a:buChar char="○"/>
              <a:defRPr sz="1500"/>
            </a:lvl5pPr>
            <a:lvl6pPr marL="2743200" lvl="5" indent="-323850">
              <a:lnSpc>
                <a:spcPct val="100000"/>
              </a:lnSpc>
              <a:spcBef>
                <a:spcPts val="0"/>
              </a:spcBef>
              <a:spcAft>
                <a:spcPts val="0"/>
              </a:spcAft>
              <a:buClr>
                <a:srgbClr val="00004D"/>
              </a:buClr>
              <a:buSzPts val="1500"/>
              <a:buFont typeface="Didact Gothic"/>
              <a:buChar char="■"/>
              <a:defRPr sz="1500"/>
            </a:lvl6pPr>
            <a:lvl7pPr marL="3200400" lvl="6" indent="-323850">
              <a:lnSpc>
                <a:spcPct val="100000"/>
              </a:lnSpc>
              <a:spcBef>
                <a:spcPts val="0"/>
              </a:spcBef>
              <a:spcAft>
                <a:spcPts val="0"/>
              </a:spcAft>
              <a:buClr>
                <a:srgbClr val="00004D"/>
              </a:buClr>
              <a:buSzPts val="1500"/>
              <a:buFont typeface="Didact Gothic"/>
              <a:buChar char="●"/>
              <a:defRPr sz="1500"/>
            </a:lvl7pPr>
            <a:lvl8pPr marL="3657600" lvl="7" indent="-323850">
              <a:lnSpc>
                <a:spcPct val="100000"/>
              </a:lnSpc>
              <a:spcBef>
                <a:spcPts val="0"/>
              </a:spcBef>
              <a:spcAft>
                <a:spcPts val="0"/>
              </a:spcAft>
              <a:buClr>
                <a:srgbClr val="00004D"/>
              </a:buClr>
              <a:buSzPts val="1500"/>
              <a:buFont typeface="Didact Gothic"/>
              <a:buChar char="○"/>
              <a:defRPr sz="1500"/>
            </a:lvl8pPr>
            <a:lvl9pPr marL="4114800" lvl="8" indent="-323850">
              <a:lnSpc>
                <a:spcPct val="100000"/>
              </a:lnSpc>
              <a:spcBef>
                <a:spcPts val="0"/>
              </a:spcBef>
              <a:spcAft>
                <a:spcPts val="0"/>
              </a:spcAft>
              <a:buClr>
                <a:srgbClr val="00004D"/>
              </a:buClr>
              <a:buSzPts val="1500"/>
              <a:buFont typeface="Didact Gothic"/>
              <a:buChar char="■"/>
              <a:defRPr sz="1500"/>
            </a:lvl9pPr>
          </a:lstStyle>
          <a:p>
            <a:endParaRPr/>
          </a:p>
        </p:txBody>
      </p:sp>
      <p:sp>
        <p:nvSpPr>
          <p:cNvPr id="38" name="Google Shape;38;p4"/>
          <p:cNvSpPr txBox="1">
            <a:spLocks noGrp="1"/>
          </p:cNvSpPr>
          <p:nvPr>
            <p:ph type="title"/>
          </p:nvPr>
        </p:nvSpPr>
        <p:spPr>
          <a:xfrm>
            <a:off x="721213" y="1702325"/>
            <a:ext cx="3000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800"/>
              <a:buNone/>
              <a:defRPr sz="3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12663734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9"/>
        <p:cNvGrpSpPr/>
        <p:nvPr/>
      </p:nvGrpSpPr>
      <p:grpSpPr>
        <a:xfrm>
          <a:off x="0" y="0"/>
          <a:ext cx="0" cy="0"/>
          <a:chOff x="0" y="0"/>
          <a:chExt cx="0" cy="0"/>
        </a:xfrm>
      </p:grpSpPr>
      <p:pic>
        <p:nvPicPr>
          <p:cNvPr id="40" name="Google Shape;40;p5"/>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a:off x="7182239" y="374509"/>
            <a:ext cx="1841263" cy="2376743"/>
          </a:xfrm>
          <a:prstGeom prst="rect">
            <a:avLst/>
          </a:prstGeom>
          <a:noFill/>
          <a:ln>
            <a:noFill/>
          </a:ln>
        </p:spPr>
      </p:pic>
      <p:pic>
        <p:nvPicPr>
          <p:cNvPr id="41" name="Google Shape;41;p5"/>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a:off x="7127896" y="3196075"/>
            <a:ext cx="2438750" cy="3026744"/>
          </a:xfrm>
          <a:prstGeom prst="rect">
            <a:avLst/>
          </a:prstGeom>
          <a:noFill/>
          <a:ln>
            <a:noFill/>
          </a:ln>
        </p:spPr>
      </p:pic>
      <p:pic>
        <p:nvPicPr>
          <p:cNvPr id="42" name="Google Shape;42;p5"/>
          <p:cNvPicPr preferRelativeResize="0"/>
          <p:nvPr/>
        </p:nvPicPr>
        <p:blipFill rotWithShape="1">
          <a:blip r:embed="rId4" cstate="screen">
            <a:alphaModFix amt="69000"/>
            <a:extLst>
              <a:ext uri="{28A0092B-C50C-407E-A947-70E740481C1C}">
                <a14:useLocalDpi xmlns:a14="http://schemas.microsoft.com/office/drawing/2010/main"/>
              </a:ext>
            </a:extLst>
          </a:blip>
          <a:srcRect/>
          <a:stretch/>
        </p:blipFill>
        <p:spPr>
          <a:xfrm rot="-738422">
            <a:off x="436889" y="3809587"/>
            <a:ext cx="895567" cy="1599475"/>
          </a:xfrm>
          <a:prstGeom prst="rect">
            <a:avLst/>
          </a:prstGeom>
          <a:noFill/>
          <a:ln>
            <a:noFill/>
          </a:ln>
        </p:spPr>
      </p:pic>
      <p:pic>
        <p:nvPicPr>
          <p:cNvPr id="43" name="Google Shape;43;p5"/>
          <p:cNvPicPr preferRelativeResize="0"/>
          <p:nvPr/>
        </p:nvPicPr>
        <p:blipFill rotWithShape="1">
          <a:blip r:embed="rId5" cstate="screen">
            <a:alphaModFix amt="69000"/>
            <a:extLst>
              <a:ext uri="{28A0092B-C50C-407E-A947-70E740481C1C}">
                <a14:useLocalDpi xmlns:a14="http://schemas.microsoft.com/office/drawing/2010/main"/>
              </a:ext>
            </a:extLst>
          </a:blip>
          <a:srcRect/>
          <a:stretch/>
        </p:blipFill>
        <p:spPr>
          <a:xfrm rot="5600730">
            <a:off x="-1015497" y="139298"/>
            <a:ext cx="2205674" cy="2847162"/>
          </a:xfrm>
          <a:prstGeom prst="rect">
            <a:avLst/>
          </a:prstGeom>
          <a:noFill/>
          <a:ln>
            <a:noFill/>
          </a:ln>
        </p:spPr>
      </p:pic>
      <p:sp>
        <p:nvSpPr>
          <p:cNvPr id="44" name="Google Shape;44;p5"/>
          <p:cNvSpPr txBox="1">
            <a:spLocks noGrp="1"/>
          </p:cNvSpPr>
          <p:nvPr>
            <p:ph type="title"/>
          </p:nvPr>
        </p:nvSpPr>
        <p:spPr>
          <a:xfrm>
            <a:off x="1353787" y="2874197"/>
            <a:ext cx="2742600" cy="558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800"/>
              <a:buNone/>
              <a:defRPr sz="2800" b="0">
                <a:solidFill>
                  <a:schemeClr val="accen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5" name="Google Shape;45;p5"/>
          <p:cNvSpPr txBox="1">
            <a:spLocks noGrp="1"/>
          </p:cNvSpPr>
          <p:nvPr>
            <p:ph type="title" idx="2"/>
          </p:nvPr>
        </p:nvSpPr>
        <p:spPr>
          <a:xfrm>
            <a:off x="5047612" y="2874197"/>
            <a:ext cx="2742600" cy="558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800"/>
              <a:buNone/>
              <a:defRPr sz="2800" b="0">
                <a:solidFill>
                  <a:schemeClr val="accen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6" name="Google Shape;46;p5"/>
          <p:cNvSpPr txBox="1">
            <a:spLocks noGrp="1"/>
          </p:cNvSpPr>
          <p:nvPr>
            <p:ph type="subTitle" idx="1"/>
          </p:nvPr>
        </p:nvSpPr>
        <p:spPr>
          <a:xfrm>
            <a:off x="5047612" y="3361825"/>
            <a:ext cx="2742600" cy="1010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5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47" name="Google Shape;47;p5"/>
          <p:cNvSpPr txBox="1">
            <a:spLocks noGrp="1"/>
          </p:cNvSpPr>
          <p:nvPr>
            <p:ph type="subTitle" idx="3"/>
          </p:nvPr>
        </p:nvSpPr>
        <p:spPr>
          <a:xfrm>
            <a:off x="1353787" y="3361825"/>
            <a:ext cx="2742600" cy="1010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5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48" name="Google Shape;48;p5"/>
          <p:cNvSpPr txBox="1">
            <a:spLocks noGrp="1"/>
          </p:cNvSpPr>
          <p:nvPr>
            <p:ph type="title" idx="4"/>
          </p:nvPr>
        </p:nvSpPr>
        <p:spPr>
          <a:xfrm>
            <a:off x="715950" y="445025"/>
            <a:ext cx="77121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800"/>
              <a:buNone/>
              <a:defRPr sz="3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19444714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pic>
        <p:nvPicPr>
          <p:cNvPr id="50" name="Google Shape;50;p6"/>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rot="-2537779">
            <a:off x="7103426" y="223009"/>
            <a:ext cx="1841262" cy="2376743"/>
          </a:xfrm>
          <a:prstGeom prst="rect">
            <a:avLst/>
          </a:prstGeom>
          <a:noFill/>
          <a:ln>
            <a:noFill/>
          </a:ln>
        </p:spPr>
      </p:pic>
      <p:pic>
        <p:nvPicPr>
          <p:cNvPr id="51" name="Google Shape;51;p6"/>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rot="8311666">
            <a:off x="-748917" y="-973875"/>
            <a:ext cx="2438749" cy="3026746"/>
          </a:xfrm>
          <a:prstGeom prst="rect">
            <a:avLst/>
          </a:prstGeom>
          <a:noFill/>
          <a:ln>
            <a:noFill/>
          </a:ln>
        </p:spPr>
      </p:pic>
      <p:pic>
        <p:nvPicPr>
          <p:cNvPr id="52" name="Google Shape;52;p6"/>
          <p:cNvPicPr preferRelativeResize="0"/>
          <p:nvPr/>
        </p:nvPicPr>
        <p:blipFill rotWithShape="1">
          <a:blip r:embed="rId4" cstate="screen">
            <a:alphaModFix amt="69000"/>
            <a:extLst>
              <a:ext uri="{28A0092B-C50C-407E-A947-70E740481C1C}">
                <a14:useLocalDpi xmlns:a14="http://schemas.microsoft.com/office/drawing/2010/main"/>
              </a:ext>
            </a:extLst>
          </a:blip>
          <a:srcRect/>
          <a:stretch/>
        </p:blipFill>
        <p:spPr>
          <a:xfrm>
            <a:off x="4409362" y="4248138"/>
            <a:ext cx="1754026" cy="1231825"/>
          </a:xfrm>
          <a:prstGeom prst="rect">
            <a:avLst/>
          </a:prstGeom>
          <a:noFill/>
          <a:ln>
            <a:noFill/>
          </a:ln>
        </p:spPr>
      </p:pic>
      <p:pic>
        <p:nvPicPr>
          <p:cNvPr id="53" name="Google Shape;53;p6"/>
          <p:cNvPicPr preferRelativeResize="0"/>
          <p:nvPr/>
        </p:nvPicPr>
        <p:blipFill rotWithShape="1">
          <a:blip r:embed="rId5" cstate="screen">
            <a:alphaModFix amt="69000"/>
            <a:extLst>
              <a:ext uri="{28A0092B-C50C-407E-A947-70E740481C1C}">
                <a14:useLocalDpi xmlns:a14="http://schemas.microsoft.com/office/drawing/2010/main"/>
              </a:ext>
            </a:extLst>
          </a:blip>
          <a:srcRect/>
          <a:stretch/>
        </p:blipFill>
        <p:spPr>
          <a:xfrm rot="5600728">
            <a:off x="-358169" y="2951161"/>
            <a:ext cx="1751309" cy="2260627"/>
          </a:xfrm>
          <a:prstGeom prst="rect">
            <a:avLst/>
          </a:prstGeom>
          <a:noFill/>
          <a:ln>
            <a:noFill/>
          </a:ln>
        </p:spPr>
      </p:pic>
      <p:pic>
        <p:nvPicPr>
          <p:cNvPr id="54" name="Google Shape;54;p6"/>
          <p:cNvPicPr preferRelativeResize="0"/>
          <p:nvPr/>
        </p:nvPicPr>
        <p:blipFill rotWithShape="1">
          <a:blip r:embed="rId4" cstate="screen">
            <a:alphaModFix amt="69000"/>
            <a:extLst>
              <a:ext uri="{28A0092B-C50C-407E-A947-70E740481C1C}">
                <a14:useLocalDpi xmlns:a14="http://schemas.microsoft.com/office/drawing/2010/main"/>
              </a:ext>
            </a:extLst>
          </a:blip>
          <a:srcRect/>
          <a:stretch/>
        </p:blipFill>
        <p:spPr>
          <a:xfrm rot="5596764">
            <a:off x="8064462" y="1111250"/>
            <a:ext cx="1754028" cy="1231825"/>
          </a:xfrm>
          <a:prstGeom prst="rect">
            <a:avLst/>
          </a:prstGeom>
          <a:noFill/>
          <a:ln>
            <a:noFill/>
          </a:ln>
        </p:spPr>
      </p:pic>
      <p:sp>
        <p:nvSpPr>
          <p:cNvPr id="55" name="Google Shape;55;p6"/>
          <p:cNvSpPr txBox="1">
            <a:spLocks noGrp="1"/>
          </p:cNvSpPr>
          <p:nvPr>
            <p:ph type="title"/>
          </p:nvPr>
        </p:nvSpPr>
        <p:spPr>
          <a:xfrm>
            <a:off x="715950" y="445025"/>
            <a:ext cx="77121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800"/>
              <a:buNone/>
              <a:defRPr sz="3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42422761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56"/>
        <p:cNvGrpSpPr/>
        <p:nvPr/>
      </p:nvGrpSpPr>
      <p:grpSpPr>
        <a:xfrm>
          <a:off x="0" y="0"/>
          <a:ext cx="0" cy="0"/>
          <a:chOff x="0" y="0"/>
          <a:chExt cx="0" cy="0"/>
        </a:xfrm>
      </p:grpSpPr>
      <p:pic>
        <p:nvPicPr>
          <p:cNvPr id="57" name="Google Shape;57;p7"/>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a:off x="5834839" y="1422249"/>
            <a:ext cx="895567" cy="1599475"/>
          </a:xfrm>
          <a:prstGeom prst="rect">
            <a:avLst/>
          </a:prstGeom>
          <a:noFill/>
          <a:ln>
            <a:noFill/>
          </a:ln>
        </p:spPr>
      </p:pic>
      <p:pic>
        <p:nvPicPr>
          <p:cNvPr id="58" name="Google Shape;58;p7"/>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rot="8947695">
            <a:off x="7865714" y="-855920"/>
            <a:ext cx="1628251" cy="2219594"/>
          </a:xfrm>
          <a:prstGeom prst="rect">
            <a:avLst/>
          </a:prstGeom>
          <a:noFill/>
          <a:ln>
            <a:noFill/>
          </a:ln>
        </p:spPr>
      </p:pic>
      <p:pic>
        <p:nvPicPr>
          <p:cNvPr id="59" name="Google Shape;59;p7"/>
          <p:cNvPicPr preferRelativeResize="0"/>
          <p:nvPr/>
        </p:nvPicPr>
        <p:blipFill rotWithShape="1">
          <a:blip r:embed="rId4" cstate="screen">
            <a:alphaModFix amt="69000"/>
            <a:extLst>
              <a:ext uri="{28A0092B-C50C-407E-A947-70E740481C1C}">
                <a14:useLocalDpi xmlns:a14="http://schemas.microsoft.com/office/drawing/2010/main"/>
              </a:ext>
            </a:extLst>
          </a:blip>
          <a:srcRect/>
          <a:stretch/>
        </p:blipFill>
        <p:spPr>
          <a:xfrm>
            <a:off x="6705246" y="2853175"/>
            <a:ext cx="2438750" cy="3026744"/>
          </a:xfrm>
          <a:prstGeom prst="rect">
            <a:avLst/>
          </a:prstGeom>
          <a:noFill/>
          <a:ln>
            <a:noFill/>
          </a:ln>
        </p:spPr>
      </p:pic>
      <p:pic>
        <p:nvPicPr>
          <p:cNvPr id="60" name="Google Shape;60;p7"/>
          <p:cNvPicPr preferRelativeResize="0"/>
          <p:nvPr/>
        </p:nvPicPr>
        <p:blipFill>
          <a:blip r:embed="rId5" cstate="screen">
            <a:alphaModFix amt="69000"/>
            <a:extLst>
              <a:ext uri="{28A0092B-C50C-407E-A947-70E740481C1C}">
                <a14:useLocalDpi xmlns:a14="http://schemas.microsoft.com/office/drawing/2010/main"/>
              </a:ext>
            </a:extLst>
          </a:blip>
          <a:stretch>
            <a:fillRect/>
          </a:stretch>
        </p:blipFill>
        <p:spPr>
          <a:xfrm>
            <a:off x="801262" y="4240763"/>
            <a:ext cx="1754026" cy="1231825"/>
          </a:xfrm>
          <a:prstGeom prst="rect">
            <a:avLst/>
          </a:prstGeom>
          <a:noFill/>
          <a:ln>
            <a:noFill/>
          </a:ln>
        </p:spPr>
      </p:pic>
      <p:pic>
        <p:nvPicPr>
          <p:cNvPr id="61" name="Google Shape;61;p7"/>
          <p:cNvPicPr preferRelativeResize="0"/>
          <p:nvPr/>
        </p:nvPicPr>
        <p:blipFill rotWithShape="1">
          <a:blip r:embed="rId6" cstate="screen">
            <a:alphaModFix amt="69000"/>
            <a:extLst>
              <a:ext uri="{28A0092B-C50C-407E-A947-70E740481C1C}">
                <a14:useLocalDpi xmlns:a14="http://schemas.microsoft.com/office/drawing/2010/main"/>
              </a:ext>
            </a:extLst>
          </a:blip>
          <a:srcRect/>
          <a:stretch/>
        </p:blipFill>
        <p:spPr>
          <a:xfrm rot="5600730">
            <a:off x="-567909" y="-844515"/>
            <a:ext cx="2205674" cy="2847162"/>
          </a:xfrm>
          <a:prstGeom prst="rect">
            <a:avLst/>
          </a:prstGeom>
          <a:noFill/>
          <a:ln>
            <a:noFill/>
          </a:ln>
        </p:spPr>
      </p:pic>
      <p:pic>
        <p:nvPicPr>
          <p:cNvPr id="62" name="Google Shape;62;p7"/>
          <p:cNvPicPr preferRelativeResize="0"/>
          <p:nvPr/>
        </p:nvPicPr>
        <p:blipFill rotWithShape="1">
          <a:blip r:embed="rId7" cstate="screen">
            <a:alphaModFix amt="69000"/>
            <a:extLst>
              <a:ext uri="{28A0092B-C50C-407E-A947-70E740481C1C}">
                <a14:useLocalDpi xmlns:a14="http://schemas.microsoft.com/office/drawing/2010/main"/>
              </a:ext>
            </a:extLst>
          </a:blip>
          <a:srcRect/>
          <a:stretch/>
        </p:blipFill>
        <p:spPr>
          <a:xfrm rot="6980321">
            <a:off x="4505363" y="3993412"/>
            <a:ext cx="1754027" cy="1231825"/>
          </a:xfrm>
          <a:prstGeom prst="rect">
            <a:avLst/>
          </a:prstGeom>
          <a:noFill/>
          <a:ln>
            <a:noFill/>
          </a:ln>
        </p:spPr>
      </p:pic>
      <p:sp>
        <p:nvSpPr>
          <p:cNvPr id="63" name="Google Shape;63;p7"/>
          <p:cNvSpPr txBox="1">
            <a:spLocks noGrp="1"/>
          </p:cNvSpPr>
          <p:nvPr>
            <p:ph type="body" idx="1"/>
          </p:nvPr>
        </p:nvSpPr>
        <p:spPr>
          <a:xfrm>
            <a:off x="720000" y="1624175"/>
            <a:ext cx="4899900" cy="2616600"/>
          </a:xfrm>
          <a:prstGeom prst="rect">
            <a:avLst/>
          </a:prstGeom>
        </p:spPr>
        <p:txBody>
          <a:bodyPr spcFirstLastPara="1" wrap="square" lIns="91425" tIns="91425" rIns="91425" bIns="91425" anchor="ctr" anchorCtr="0">
            <a:noAutofit/>
          </a:bodyPr>
          <a:lstStyle>
            <a:lvl1pPr marL="457200" lvl="0" indent="-323850" rtl="0">
              <a:lnSpc>
                <a:spcPct val="100000"/>
              </a:lnSpc>
              <a:spcBef>
                <a:spcPts val="0"/>
              </a:spcBef>
              <a:spcAft>
                <a:spcPts val="0"/>
              </a:spcAft>
              <a:buSzPts val="1500"/>
              <a:buChar char="♦"/>
              <a:defRPr sz="1500"/>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1600"/>
              </a:spcBef>
              <a:spcAft>
                <a:spcPts val="0"/>
              </a:spcAft>
              <a:buSzPts val="1400"/>
              <a:buChar char="■"/>
              <a:defRPr/>
            </a:lvl3pPr>
            <a:lvl4pPr marL="1828800" lvl="3" indent="-317500" rtl="0">
              <a:lnSpc>
                <a:spcPct val="115000"/>
              </a:lnSpc>
              <a:spcBef>
                <a:spcPts val="1600"/>
              </a:spcBef>
              <a:spcAft>
                <a:spcPts val="0"/>
              </a:spcAft>
              <a:buSzPts val="1400"/>
              <a:buChar char="●"/>
              <a:defRPr/>
            </a:lvl4pPr>
            <a:lvl5pPr marL="2286000" lvl="4" indent="-317500" rtl="0">
              <a:lnSpc>
                <a:spcPct val="115000"/>
              </a:lnSpc>
              <a:spcBef>
                <a:spcPts val="1600"/>
              </a:spcBef>
              <a:spcAft>
                <a:spcPts val="0"/>
              </a:spcAft>
              <a:buSzPts val="1400"/>
              <a:buChar char="○"/>
              <a:defRPr/>
            </a:lvl5pPr>
            <a:lvl6pPr marL="2743200" lvl="5" indent="-317500" rtl="0">
              <a:lnSpc>
                <a:spcPct val="115000"/>
              </a:lnSpc>
              <a:spcBef>
                <a:spcPts val="1600"/>
              </a:spcBef>
              <a:spcAft>
                <a:spcPts val="0"/>
              </a:spcAft>
              <a:buSzPts val="1400"/>
              <a:buChar char="■"/>
              <a:defRPr/>
            </a:lvl6pPr>
            <a:lvl7pPr marL="3200400" lvl="6" indent="-317500" rtl="0">
              <a:lnSpc>
                <a:spcPct val="115000"/>
              </a:lnSpc>
              <a:spcBef>
                <a:spcPts val="1600"/>
              </a:spcBef>
              <a:spcAft>
                <a:spcPts val="0"/>
              </a:spcAft>
              <a:buSzPts val="1400"/>
              <a:buChar char="●"/>
              <a:defRPr/>
            </a:lvl7pPr>
            <a:lvl8pPr marL="3657600" lvl="7" indent="-317500" rtl="0">
              <a:lnSpc>
                <a:spcPct val="115000"/>
              </a:lnSpc>
              <a:spcBef>
                <a:spcPts val="1600"/>
              </a:spcBef>
              <a:spcAft>
                <a:spcPts val="0"/>
              </a:spcAft>
              <a:buSzPts val="1400"/>
              <a:buChar char="○"/>
              <a:defRPr/>
            </a:lvl8pPr>
            <a:lvl9pPr marL="4114800" lvl="8" indent="-317500" rtl="0">
              <a:lnSpc>
                <a:spcPct val="115000"/>
              </a:lnSpc>
              <a:spcBef>
                <a:spcPts val="1600"/>
              </a:spcBef>
              <a:spcAft>
                <a:spcPts val="1600"/>
              </a:spcAft>
              <a:buSzPts val="1400"/>
              <a:buChar char="■"/>
              <a:defRPr/>
            </a:lvl9pPr>
          </a:lstStyle>
          <a:p>
            <a:endParaRPr/>
          </a:p>
        </p:txBody>
      </p:sp>
      <p:sp>
        <p:nvSpPr>
          <p:cNvPr id="64" name="Google Shape;64;p7"/>
          <p:cNvSpPr txBox="1">
            <a:spLocks noGrp="1"/>
          </p:cNvSpPr>
          <p:nvPr>
            <p:ph type="title"/>
          </p:nvPr>
        </p:nvSpPr>
        <p:spPr>
          <a:xfrm>
            <a:off x="715950" y="445025"/>
            <a:ext cx="77121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800"/>
              <a:buNone/>
              <a:defRPr sz="3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8686185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65"/>
        <p:cNvGrpSpPr/>
        <p:nvPr/>
      </p:nvGrpSpPr>
      <p:grpSpPr>
        <a:xfrm>
          <a:off x="0" y="0"/>
          <a:ext cx="0" cy="0"/>
          <a:chOff x="0" y="0"/>
          <a:chExt cx="0" cy="0"/>
        </a:xfrm>
      </p:grpSpPr>
      <p:pic>
        <p:nvPicPr>
          <p:cNvPr id="66" name="Google Shape;66;p8"/>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rot="-3448459">
            <a:off x="7822514" y="1791959"/>
            <a:ext cx="1841263" cy="2376742"/>
          </a:xfrm>
          <a:prstGeom prst="rect">
            <a:avLst/>
          </a:prstGeom>
          <a:noFill/>
          <a:ln>
            <a:noFill/>
          </a:ln>
        </p:spPr>
      </p:pic>
      <p:pic>
        <p:nvPicPr>
          <p:cNvPr id="67" name="Google Shape;67;p8"/>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rot="-10357800">
            <a:off x="-358329" y="-973862"/>
            <a:ext cx="2438750" cy="3026743"/>
          </a:xfrm>
          <a:prstGeom prst="rect">
            <a:avLst/>
          </a:prstGeom>
          <a:noFill/>
          <a:ln>
            <a:noFill/>
          </a:ln>
        </p:spPr>
      </p:pic>
      <p:pic>
        <p:nvPicPr>
          <p:cNvPr id="68" name="Google Shape;68;p8"/>
          <p:cNvPicPr preferRelativeResize="0"/>
          <p:nvPr/>
        </p:nvPicPr>
        <p:blipFill rotWithShape="1">
          <a:blip r:embed="rId4" cstate="screen">
            <a:alphaModFix amt="69000"/>
            <a:extLst>
              <a:ext uri="{28A0092B-C50C-407E-A947-70E740481C1C}">
                <a14:useLocalDpi xmlns:a14="http://schemas.microsoft.com/office/drawing/2010/main"/>
              </a:ext>
            </a:extLst>
          </a:blip>
          <a:srcRect/>
          <a:stretch/>
        </p:blipFill>
        <p:spPr>
          <a:xfrm rot="3742959">
            <a:off x="6231864" y="260199"/>
            <a:ext cx="895567" cy="1599475"/>
          </a:xfrm>
          <a:prstGeom prst="rect">
            <a:avLst/>
          </a:prstGeom>
          <a:noFill/>
          <a:ln>
            <a:noFill/>
          </a:ln>
        </p:spPr>
      </p:pic>
      <p:pic>
        <p:nvPicPr>
          <p:cNvPr id="69" name="Google Shape;69;p8"/>
          <p:cNvPicPr preferRelativeResize="0"/>
          <p:nvPr/>
        </p:nvPicPr>
        <p:blipFill>
          <a:blip r:embed="rId5" cstate="screen">
            <a:alphaModFix amt="69000"/>
            <a:extLst>
              <a:ext uri="{28A0092B-C50C-407E-A947-70E740481C1C}">
                <a14:useLocalDpi xmlns:a14="http://schemas.microsoft.com/office/drawing/2010/main"/>
              </a:ext>
            </a:extLst>
          </a:blip>
          <a:stretch>
            <a:fillRect/>
          </a:stretch>
        </p:blipFill>
        <p:spPr>
          <a:xfrm>
            <a:off x="3694987" y="4395513"/>
            <a:ext cx="1754026" cy="1231825"/>
          </a:xfrm>
          <a:prstGeom prst="rect">
            <a:avLst/>
          </a:prstGeom>
          <a:noFill/>
          <a:ln>
            <a:noFill/>
          </a:ln>
        </p:spPr>
      </p:pic>
      <p:pic>
        <p:nvPicPr>
          <p:cNvPr id="70" name="Google Shape;70;p8"/>
          <p:cNvPicPr preferRelativeResize="0"/>
          <p:nvPr/>
        </p:nvPicPr>
        <p:blipFill rotWithShape="1">
          <a:blip r:embed="rId6" cstate="screen">
            <a:alphaModFix amt="69000"/>
            <a:extLst>
              <a:ext uri="{28A0092B-C50C-407E-A947-70E740481C1C}">
                <a14:useLocalDpi xmlns:a14="http://schemas.microsoft.com/office/drawing/2010/main"/>
              </a:ext>
            </a:extLst>
          </a:blip>
          <a:srcRect/>
          <a:stretch/>
        </p:blipFill>
        <p:spPr>
          <a:xfrm rot="5600730">
            <a:off x="-507934" y="2511698"/>
            <a:ext cx="2205674" cy="2847162"/>
          </a:xfrm>
          <a:prstGeom prst="rect">
            <a:avLst/>
          </a:prstGeom>
          <a:noFill/>
          <a:ln>
            <a:noFill/>
          </a:ln>
        </p:spPr>
      </p:pic>
      <p:pic>
        <p:nvPicPr>
          <p:cNvPr id="71" name="Google Shape;71;p8"/>
          <p:cNvPicPr preferRelativeResize="0"/>
          <p:nvPr/>
        </p:nvPicPr>
        <p:blipFill rotWithShape="1">
          <a:blip r:embed="rId7" cstate="screen">
            <a:alphaModFix amt="69000"/>
            <a:extLst>
              <a:ext uri="{28A0092B-C50C-407E-A947-70E740481C1C}">
                <a14:useLocalDpi xmlns:a14="http://schemas.microsoft.com/office/drawing/2010/main"/>
              </a:ext>
            </a:extLst>
          </a:blip>
          <a:srcRect/>
          <a:stretch/>
        </p:blipFill>
        <p:spPr>
          <a:xfrm rot="-3177523">
            <a:off x="3767575" y="-460238"/>
            <a:ext cx="1754027" cy="1231825"/>
          </a:xfrm>
          <a:prstGeom prst="rect">
            <a:avLst/>
          </a:prstGeom>
          <a:noFill/>
          <a:ln>
            <a:noFill/>
          </a:ln>
        </p:spPr>
      </p:pic>
      <p:sp>
        <p:nvSpPr>
          <p:cNvPr id="72" name="Google Shape;72;p8"/>
          <p:cNvSpPr txBox="1">
            <a:spLocks noGrp="1"/>
          </p:cNvSpPr>
          <p:nvPr>
            <p:ph type="title"/>
          </p:nvPr>
        </p:nvSpPr>
        <p:spPr>
          <a:xfrm>
            <a:off x="828600" y="1044150"/>
            <a:ext cx="5962800" cy="30552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75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extLst>
      <p:ext uri="{BB962C8B-B14F-4D97-AF65-F5344CB8AC3E}">
        <p14:creationId xmlns:p14="http://schemas.microsoft.com/office/powerpoint/2010/main" val="29251753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73"/>
        <p:cNvGrpSpPr/>
        <p:nvPr/>
      </p:nvGrpSpPr>
      <p:grpSpPr>
        <a:xfrm>
          <a:off x="0" y="0"/>
          <a:ext cx="0" cy="0"/>
          <a:chOff x="0" y="0"/>
          <a:chExt cx="0" cy="0"/>
        </a:xfrm>
      </p:grpSpPr>
      <p:pic>
        <p:nvPicPr>
          <p:cNvPr id="74" name="Google Shape;74;p9"/>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rot="-8947695" flipH="1">
            <a:off x="6341121" y="-849020"/>
            <a:ext cx="1628251" cy="2219594"/>
          </a:xfrm>
          <a:prstGeom prst="rect">
            <a:avLst/>
          </a:prstGeom>
          <a:noFill/>
          <a:ln>
            <a:noFill/>
          </a:ln>
        </p:spPr>
      </p:pic>
      <p:pic>
        <p:nvPicPr>
          <p:cNvPr id="75" name="Google Shape;75;p9"/>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rot="-6933719" flipH="1">
            <a:off x="189197" y="-501416"/>
            <a:ext cx="1841262" cy="2376742"/>
          </a:xfrm>
          <a:prstGeom prst="rect">
            <a:avLst/>
          </a:prstGeom>
          <a:noFill/>
          <a:ln>
            <a:noFill/>
          </a:ln>
        </p:spPr>
      </p:pic>
      <p:pic>
        <p:nvPicPr>
          <p:cNvPr id="76" name="Google Shape;76;p9"/>
          <p:cNvPicPr preferRelativeResize="0"/>
          <p:nvPr/>
        </p:nvPicPr>
        <p:blipFill rotWithShape="1">
          <a:blip r:embed="rId4" cstate="screen">
            <a:alphaModFix amt="69000"/>
            <a:extLst>
              <a:ext uri="{28A0092B-C50C-407E-A947-70E740481C1C}">
                <a14:useLocalDpi xmlns:a14="http://schemas.microsoft.com/office/drawing/2010/main"/>
              </a:ext>
            </a:extLst>
          </a:blip>
          <a:srcRect/>
          <a:stretch/>
        </p:blipFill>
        <p:spPr>
          <a:xfrm flipH="1">
            <a:off x="-204810" y="2891275"/>
            <a:ext cx="2438750" cy="3026744"/>
          </a:xfrm>
          <a:prstGeom prst="rect">
            <a:avLst/>
          </a:prstGeom>
          <a:noFill/>
          <a:ln>
            <a:noFill/>
          </a:ln>
        </p:spPr>
      </p:pic>
      <p:pic>
        <p:nvPicPr>
          <p:cNvPr id="77" name="Google Shape;77;p9"/>
          <p:cNvPicPr preferRelativeResize="0"/>
          <p:nvPr/>
        </p:nvPicPr>
        <p:blipFill>
          <a:blip r:embed="rId5" cstate="screen">
            <a:alphaModFix amt="69000"/>
            <a:extLst>
              <a:ext uri="{28A0092B-C50C-407E-A947-70E740481C1C}">
                <a14:useLocalDpi xmlns:a14="http://schemas.microsoft.com/office/drawing/2010/main"/>
              </a:ext>
            </a:extLst>
          </a:blip>
          <a:stretch>
            <a:fillRect/>
          </a:stretch>
        </p:blipFill>
        <p:spPr>
          <a:xfrm flipH="1">
            <a:off x="3694985" y="4243113"/>
            <a:ext cx="1754026" cy="1231825"/>
          </a:xfrm>
          <a:prstGeom prst="rect">
            <a:avLst/>
          </a:prstGeom>
          <a:noFill/>
          <a:ln>
            <a:noFill/>
          </a:ln>
        </p:spPr>
      </p:pic>
      <p:pic>
        <p:nvPicPr>
          <p:cNvPr id="78" name="Google Shape;78;p9"/>
          <p:cNvPicPr preferRelativeResize="0"/>
          <p:nvPr/>
        </p:nvPicPr>
        <p:blipFill rotWithShape="1">
          <a:blip r:embed="rId6" cstate="screen">
            <a:alphaModFix amt="69000"/>
            <a:extLst>
              <a:ext uri="{28A0092B-C50C-407E-A947-70E740481C1C}">
                <a14:useLocalDpi xmlns:a14="http://schemas.microsoft.com/office/drawing/2010/main"/>
              </a:ext>
            </a:extLst>
          </a:blip>
          <a:srcRect/>
          <a:stretch/>
        </p:blipFill>
        <p:spPr>
          <a:xfrm rot="1038602">
            <a:off x="6419783" y="3300048"/>
            <a:ext cx="2205674" cy="2847161"/>
          </a:xfrm>
          <a:prstGeom prst="rect">
            <a:avLst/>
          </a:prstGeom>
          <a:noFill/>
          <a:ln>
            <a:noFill/>
          </a:ln>
        </p:spPr>
      </p:pic>
      <p:pic>
        <p:nvPicPr>
          <p:cNvPr id="79" name="Google Shape;79;p9"/>
          <p:cNvPicPr preferRelativeResize="0"/>
          <p:nvPr/>
        </p:nvPicPr>
        <p:blipFill rotWithShape="1">
          <a:blip r:embed="rId7" cstate="screen">
            <a:alphaModFix amt="69000"/>
            <a:extLst>
              <a:ext uri="{28A0092B-C50C-407E-A947-70E740481C1C}">
                <a14:useLocalDpi xmlns:a14="http://schemas.microsoft.com/office/drawing/2010/main"/>
              </a:ext>
            </a:extLst>
          </a:blip>
          <a:srcRect/>
          <a:stretch/>
        </p:blipFill>
        <p:spPr>
          <a:xfrm rot="3177523" flipH="1">
            <a:off x="2160722" y="71050"/>
            <a:ext cx="1754027" cy="1231825"/>
          </a:xfrm>
          <a:prstGeom prst="rect">
            <a:avLst/>
          </a:prstGeom>
          <a:noFill/>
          <a:ln>
            <a:noFill/>
          </a:ln>
        </p:spPr>
      </p:pic>
      <p:sp>
        <p:nvSpPr>
          <p:cNvPr id="80" name="Google Shape;80;p9"/>
          <p:cNvSpPr txBox="1">
            <a:spLocks noGrp="1"/>
          </p:cNvSpPr>
          <p:nvPr>
            <p:ph type="title"/>
          </p:nvPr>
        </p:nvSpPr>
        <p:spPr>
          <a:xfrm>
            <a:off x="4057650" y="1343600"/>
            <a:ext cx="4364700" cy="841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81" name="Google Shape;81;p9"/>
          <p:cNvSpPr txBox="1">
            <a:spLocks noGrp="1"/>
          </p:cNvSpPr>
          <p:nvPr>
            <p:ph type="subTitle" idx="1"/>
          </p:nvPr>
        </p:nvSpPr>
        <p:spPr>
          <a:xfrm>
            <a:off x="4057650" y="2314300"/>
            <a:ext cx="4364700" cy="14856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800"/>
              <a:buNone/>
              <a:defRPr sz="17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4263560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0"/>
        <p:cNvGrpSpPr/>
        <p:nvPr/>
      </p:nvGrpSpPr>
      <p:grpSpPr>
        <a:xfrm>
          <a:off x="0" y="0"/>
          <a:ext cx="0" cy="0"/>
          <a:chOff x="0" y="0"/>
          <a:chExt cx="0" cy="0"/>
        </a:xfrm>
      </p:grpSpPr>
      <p:pic>
        <p:nvPicPr>
          <p:cNvPr id="31" name="Google Shape;31;p4"/>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rot="8947695">
            <a:off x="-100899" y="-570295"/>
            <a:ext cx="1628251" cy="2219594"/>
          </a:xfrm>
          <a:prstGeom prst="rect">
            <a:avLst/>
          </a:prstGeom>
          <a:noFill/>
          <a:ln>
            <a:noFill/>
          </a:ln>
        </p:spPr>
      </p:pic>
      <p:pic>
        <p:nvPicPr>
          <p:cNvPr id="32" name="Google Shape;32;p4"/>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a:off x="7182239" y="3316459"/>
            <a:ext cx="1841263" cy="2376743"/>
          </a:xfrm>
          <a:prstGeom prst="rect">
            <a:avLst/>
          </a:prstGeom>
          <a:noFill/>
          <a:ln>
            <a:noFill/>
          </a:ln>
        </p:spPr>
      </p:pic>
      <p:pic>
        <p:nvPicPr>
          <p:cNvPr id="33" name="Google Shape;33;p4"/>
          <p:cNvPicPr preferRelativeResize="0"/>
          <p:nvPr/>
        </p:nvPicPr>
        <p:blipFill rotWithShape="1">
          <a:blip r:embed="rId4" cstate="screen">
            <a:alphaModFix amt="69000"/>
            <a:extLst>
              <a:ext uri="{28A0092B-C50C-407E-A947-70E740481C1C}">
                <a14:useLocalDpi xmlns:a14="http://schemas.microsoft.com/office/drawing/2010/main"/>
              </a:ext>
            </a:extLst>
          </a:blip>
          <a:srcRect/>
          <a:stretch/>
        </p:blipFill>
        <p:spPr>
          <a:xfrm rot="1561798">
            <a:off x="1592797" y="3172425"/>
            <a:ext cx="2438750" cy="3026743"/>
          </a:xfrm>
          <a:prstGeom prst="rect">
            <a:avLst/>
          </a:prstGeom>
          <a:noFill/>
          <a:ln>
            <a:noFill/>
          </a:ln>
        </p:spPr>
      </p:pic>
      <p:pic>
        <p:nvPicPr>
          <p:cNvPr id="34" name="Google Shape;34;p4"/>
          <p:cNvPicPr preferRelativeResize="0"/>
          <p:nvPr/>
        </p:nvPicPr>
        <p:blipFill rotWithShape="1">
          <a:blip r:embed="rId5" cstate="screen">
            <a:alphaModFix amt="69000"/>
            <a:extLst>
              <a:ext uri="{28A0092B-C50C-407E-A947-70E740481C1C}">
                <a14:useLocalDpi xmlns:a14="http://schemas.microsoft.com/office/drawing/2010/main"/>
              </a:ext>
            </a:extLst>
          </a:blip>
          <a:srcRect/>
          <a:stretch/>
        </p:blipFill>
        <p:spPr>
          <a:xfrm>
            <a:off x="3181547" y="952500"/>
            <a:ext cx="664300" cy="1186475"/>
          </a:xfrm>
          <a:prstGeom prst="rect">
            <a:avLst/>
          </a:prstGeom>
          <a:noFill/>
          <a:ln>
            <a:noFill/>
          </a:ln>
        </p:spPr>
      </p:pic>
      <p:pic>
        <p:nvPicPr>
          <p:cNvPr id="35" name="Google Shape;35;p4"/>
          <p:cNvPicPr preferRelativeResize="0"/>
          <p:nvPr/>
        </p:nvPicPr>
        <p:blipFill rotWithShape="1">
          <a:blip r:embed="rId6" cstate="screen">
            <a:alphaModFix amt="69000"/>
            <a:extLst>
              <a:ext uri="{28A0092B-C50C-407E-A947-70E740481C1C}">
                <a14:useLocalDpi xmlns:a14="http://schemas.microsoft.com/office/drawing/2010/main"/>
              </a:ext>
            </a:extLst>
          </a:blip>
          <a:srcRect/>
          <a:stretch/>
        </p:blipFill>
        <p:spPr>
          <a:xfrm rot="5600730">
            <a:off x="-892909" y="2425973"/>
            <a:ext cx="2205674" cy="2847162"/>
          </a:xfrm>
          <a:prstGeom prst="rect">
            <a:avLst/>
          </a:prstGeom>
          <a:noFill/>
          <a:ln>
            <a:noFill/>
          </a:ln>
        </p:spPr>
      </p:pic>
      <p:pic>
        <p:nvPicPr>
          <p:cNvPr id="36" name="Google Shape;36;p4"/>
          <p:cNvPicPr preferRelativeResize="0"/>
          <p:nvPr/>
        </p:nvPicPr>
        <p:blipFill rotWithShape="1">
          <a:blip r:embed="rId7" cstate="screen">
            <a:alphaModFix amt="69000"/>
            <a:extLst>
              <a:ext uri="{28A0092B-C50C-407E-A947-70E740481C1C}">
                <a14:useLocalDpi xmlns:a14="http://schemas.microsoft.com/office/drawing/2010/main"/>
              </a:ext>
            </a:extLst>
          </a:blip>
          <a:srcRect/>
          <a:stretch/>
        </p:blipFill>
        <p:spPr>
          <a:xfrm rot="-3177523">
            <a:off x="2202337" y="-319463"/>
            <a:ext cx="1754027" cy="1231825"/>
          </a:xfrm>
          <a:prstGeom prst="rect">
            <a:avLst/>
          </a:prstGeom>
          <a:noFill/>
          <a:ln>
            <a:noFill/>
          </a:ln>
        </p:spPr>
      </p:pic>
      <p:sp>
        <p:nvSpPr>
          <p:cNvPr id="37" name="Google Shape;37;p4"/>
          <p:cNvSpPr txBox="1">
            <a:spLocks noGrp="1"/>
          </p:cNvSpPr>
          <p:nvPr>
            <p:ph type="body" idx="1"/>
          </p:nvPr>
        </p:nvSpPr>
        <p:spPr>
          <a:xfrm>
            <a:off x="4177213" y="539500"/>
            <a:ext cx="4248300" cy="4029300"/>
          </a:xfrm>
          <a:prstGeom prst="rect">
            <a:avLst/>
          </a:prstGeom>
        </p:spPr>
        <p:txBody>
          <a:bodyPr spcFirstLastPara="1" wrap="square" lIns="91425" tIns="91425" rIns="91425" bIns="91425" anchor="ctr" anchorCtr="0">
            <a:noAutofit/>
          </a:bodyPr>
          <a:lstStyle>
            <a:lvl1pPr marL="457200" lvl="0" indent="-342900">
              <a:lnSpc>
                <a:spcPct val="100000"/>
              </a:lnSpc>
              <a:spcBef>
                <a:spcPts val="0"/>
              </a:spcBef>
              <a:spcAft>
                <a:spcPts val="0"/>
              </a:spcAft>
              <a:buClr>
                <a:srgbClr val="E8422E"/>
              </a:buClr>
              <a:buSzPts val="1800"/>
              <a:buFont typeface="Nunito"/>
              <a:buChar char="♦"/>
              <a:defRPr sz="1500"/>
            </a:lvl1pPr>
            <a:lvl2pPr marL="914400" lvl="1" indent="-323850">
              <a:lnSpc>
                <a:spcPct val="100000"/>
              </a:lnSpc>
              <a:spcBef>
                <a:spcPts val="0"/>
              </a:spcBef>
              <a:spcAft>
                <a:spcPts val="0"/>
              </a:spcAft>
              <a:buClr>
                <a:srgbClr val="00004D"/>
              </a:buClr>
              <a:buSzPts val="1500"/>
              <a:buFont typeface="Didact Gothic"/>
              <a:buChar char="○"/>
              <a:defRPr sz="1500"/>
            </a:lvl2pPr>
            <a:lvl3pPr marL="1371600" lvl="2" indent="-323850">
              <a:lnSpc>
                <a:spcPct val="100000"/>
              </a:lnSpc>
              <a:spcBef>
                <a:spcPts val="0"/>
              </a:spcBef>
              <a:spcAft>
                <a:spcPts val="0"/>
              </a:spcAft>
              <a:buClr>
                <a:srgbClr val="00004D"/>
              </a:buClr>
              <a:buSzPts val="1500"/>
              <a:buFont typeface="Didact Gothic"/>
              <a:buChar char="■"/>
              <a:defRPr sz="1500"/>
            </a:lvl3pPr>
            <a:lvl4pPr marL="1828800" lvl="3" indent="-323850">
              <a:lnSpc>
                <a:spcPct val="100000"/>
              </a:lnSpc>
              <a:spcBef>
                <a:spcPts val="0"/>
              </a:spcBef>
              <a:spcAft>
                <a:spcPts val="0"/>
              </a:spcAft>
              <a:buClr>
                <a:srgbClr val="00004D"/>
              </a:buClr>
              <a:buSzPts val="1500"/>
              <a:buFont typeface="Didact Gothic"/>
              <a:buChar char="●"/>
              <a:defRPr sz="1500"/>
            </a:lvl4pPr>
            <a:lvl5pPr marL="2286000" lvl="4" indent="-323850">
              <a:lnSpc>
                <a:spcPct val="100000"/>
              </a:lnSpc>
              <a:spcBef>
                <a:spcPts val="0"/>
              </a:spcBef>
              <a:spcAft>
                <a:spcPts val="0"/>
              </a:spcAft>
              <a:buClr>
                <a:srgbClr val="00004D"/>
              </a:buClr>
              <a:buSzPts val="1500"/>
              <a:buFont typeface="Didact Gothic"/>
              <a:buChar char="○"/>
              <a:defRPr sz="1500"/>
            </a:lvl5pPr>
            <a:lvl6pPr marL="2743200" lvl="5" indent="-323850">
              <a:lnSpc>
                <a:spcPct val="100000"/>
              </a:lnSpc>
              <a:spcBef>
                <a:spcPts val="0"/>
              </a:spcBef>
              <a:spcAft>
                <a:spcPts val="0"/>
              </a:spcAft>
              <a:buClr>
                <a:srgbClr val="00004D"/>
              </a:buClr>
              <a:buSzPts val="1500"/>
              <a:buFont typeface="Didact Gothic"/>
              <a:buChar char="■"/>
              <a:defRPr sz="1500"/>
            </a:lvl6pPr>
            <a:lvl7pPr marL="3200400" lvl="6" indent="-323850">
              <a:lnSpc>
                <a:spcPct val="100000"/>
              </a:lnSpc>
              <a:spcBef>
                <a:spcPts val="0"/>
              </a:spcBef>
              <a:spcAft>
                <a:spcPts val="0"/>
              </a:spcAft>
              <a:buClr>
                <a:srgbClr val="00004D"/>
              </a:buClr>
              <a:buSzPts val="1500"/>
              <a:buFont typeface="Didact Gothic"/>
              <a:buChar char="●"/>
              <a:defRPr sz="1500"/>
            </a:lvl7pPr>
            <a:lvl8pPr marL="3657600" lvl="7" indent="-323850">
              <a:lnSpc>
                <a:spcPct val="100000"/>
              </a:lnSpc>
              <a:spcBef>
                <a:spcPts val="0"/>
              </a:spcBef>
              <a:spcAft>
                <a:spcPts val="0"/>
              </a:spcAft>
              <a:buClr>
                <a:srgbClr val="00004D"/>
              </a:buClr>
              <a:buSzPts val="1500"/>
              <a:buFont typeface="Didact Gothic"/>
              <a:buChar char="○"/>
              <a:defRPr sz="1500"/>
            </a:lvl8pPr>
            <a:lvl9pPr marL="4114800" lvl="8" indent="-323850">
              <a:lnSpc>
                <a:spcPct val="100000"/>
              </a:lnSpc>
              <a:spcBef>
                <a:spcPts val="0"/>
              </a:spcBef>
              <a:spcAft>
                <a:spcPts val="0"/>
              </a:spcAft>
              <a:buClr>
                <a:srgbClr val="00004D"/>
              </a:buClr>
              <a:buSzPts val="1500"/>
              <a:buFont typeface="Didact Gothic"/>
              <a:buChar char="■"/>
              <a:defRPr sz="1500"/>
            </a:lvl9pPr>
          </a:lstStyle>
          <a:p>
            <a:endParaRPr/>
          </a:p>
        </p:txBody>
      </p:sp>
      <p:sp>
        <p:nvSpPr>
          <p:cNvPr id="38" name="Google Shape;38;p4"/>
          <p:cNvSpPr txBox="1">
            <a:spLocks noGrp="1"/>
          </p:cNvSpPr>
          <p:nvPr>
            <p:ph type="title"/>
          </p:nvPr>
        </p:nvSpPr>
        <p:spPr>
          <a:xfrm>
            <a:off x="721213" y="1702325"/>
            <a:ext cx="3000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800"/>
              <a:buNone/>
              <a:defRPr sz="3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82"/>
        <p:cNvGrpSpPr/>
        <p:nvPr/>
      </p:nvGrpSpPr>
      <p:grpSpPr>
        <a:xfrm>
          <a:off x="0" y="0"/>
          <a:ext cx="0" cy="0"/>
          <a:chOff x="0" y="0"/>
          <a:chExt cx="0" cy="0"/>
        </a:xfrm>
      </p:grpSpPr>
      <p:sp>
        <p:nvSpPr>
          <p:cNvPr id="83" name="Google Shape;83;p10"/>
          <p:cNvSpPr txBox="1">
            <a:spLocks noGrp="1"/>
          </p:cNvSpPr>
          <p:nvPr>
            <p:ph type="title"/>
          </p:nvPr>
        </p:nvSpPr>
        <p:spPr>
          <a:xfrm>
            <a:off x="713225" y="1397525"/>
            <a:ext cx="4106400" cy="1460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pic>
        <p:nvPicPr>
          <p:cNvPr id="84" name="Google Shape;84;p10"/>
          <p:cNvPicPr preferRelativeResize="0"/>
          <p:nvPr/>
        </p:nvPicPr>
        <p:blipFill>
          <a:blip r:embed="rId2" cstate="screen">
            <a:alphaModFix amt="69000"/>
            <a:extLst>
              <a:ext uri="{28A0092B-C50C-407E-A947-70E740481C1C}">
                <a14:useLocalDpi xmlns:a14="http://schemas.microsoft.com/office/drawing/2010/main"/>
              </a:ext>
            </a:extLst>
          </a:blip>
          <a:stretch>
            <a:fillRect/>
          </a:stretch>
        </p:blipFill>
        <p:spPr>
          <a:xfrm rot="8947695">
            <a:off x="-303536" y="-1114419"/>
            <a:ext cx="1628251" cy="2219593"/>
          </a:xfrm>
          <a:prstGeom prst="rect">
            <a:avLst/>
          </a:prstGeom>
          <a:noFill/>
          <a:ln>
            <a:noFill/>
          </a:ln>
        </p:spPr>
      </p:pic>
      <p:pic>
        <p:nvPicPr>
          <p:cNvPr id="85" name="Google Shape;85;p10"/>
          <p:cNvPicPr preferRelativeResize="0"/>
          <p:nvPr/>
        </p:nvPicPr>
        <p:blipFill>
          <a:blip r:embed="rId3" cstate="screen">
            <a:alphaModFix amt="69000"/>
            <a:extLst>
              <a:ext uri="{28A0092B-C50C-407E-A947-70E740481C1C}">
                <a14:useLocalDpi xmlns:a14="http://schemas.microsoft.com/office/drawing/2010/main"/>
              </a:ext>
            </a:extLst>
          </a:blip>
          <a:stretch>
            <a:fillRect/>
          </a:stretch>
        </p:blipFill>
        <p:spPr>
          <a:xfrm>
            <a:off x="7048889" y="374496"/>
            <a:ext cx="1841263" cy="2376743"/>
          </a:xfrm>
          <a:prstGeom prst="rect">
            <a:avLst/>
          </a:prstGeom>
          <a:noFill/>
          <a:ln>
            <a:noFill/>
          </a:ln>
        </p:spPr>
      </p:pic>
      <p:pic>
        <p:nvPicPr>
          <p:cNvPr id="86" name="Google Shape;86;p10"/>
          <p:cNvPicPr preferRelativeResize="0"/>
          <p:nvPr/>
        </p:nvPicPr>
        <p:blipFill>
          <a:blip r:embed="rId4" cstate="screen">
            <a:alphaModFix amt="69000"/>
            <a:extLst>
              <a:ext uri="{28A0092B-C50C-407E-A947-70E740481C1C}">
                <a14:useLocalDpi xmlns:a14="http://schemas.microsoft.com/office/drawing/2010/main"/>
              </a:ext>
            </a:extLst>
          </a:blip>
          <a:stretch>
            <a:fillRect/>
          </a:stretch>
        </p:blipFill>
        <p:spPr>
          <a:xfrm>
            <a:off x="1090887" y="4319313"/>
            <a:ext cx="1754026" cy="1231825"/>
          </a:xfrm>
          <a:prstGeom prst="rect">
            <a:avLst/>
          </a:prstGeom>
          <a:noFill/>
          <a:ln>
            <a:noFill/>
          </a:ln>
        </p:spPr>
      </p:pic>
    </p:spTree>
    <p:extLst>
      <p:ext uri="{BB962C8B-B14F-4D97-AF65-F5344CB8AC3E}">
        <p14:creationId xmlns:p14="http://schemas.microsoft.com/office/powerpoint/2010/main" val="20162398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87"/>
        <p:cNvGrpSpPr/>
        <p:nvPr/>
      </p:nvGrpSpPr>
      <p:grpSpPr>
        <a:xfrm>
          <a:off x="0" y="0"/>
          <a:ext cx="0" cy="0"/>
          <a:chOff x="0" y="0"/>
          <a:chExt cx="0" cy="0"/>
        </a:xfrm>
      </p:grpSpPr>
      <p:pic>
        <p:nvPicPr>
          <p:cNvPr id="88" name="Google Shape;88;p11"/>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rot="8947695">
            <a:off x="-1936" y="-570295"/>
            <a:ext cx="1628251" cy="2219594"/>
          </a:xfrm>
          <a:prstGeom prst="rect">
            <a:avLst/>
          </a:prstGeom>
          <a:noFill/>
          <a:ln>
            <a:noFill/>
          </a:ln>
        </p:spPr>
      </p:pic>
      <p:pic>
        <p:nvPicPr>
          <p:cNvPr id="89" name="Google Shape;89;p11"/>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a:off x="7265739" y="3399559"/>
            <a:ext cx="1841263" cy="2376743"/>
          </a:xfrm>
          <a:prstGeom prst="rect">
            <a:avLst/>
          </a:prstGeom>
          <a:noFill/>
          <a:ln>
            <a:noFill/>
          </a:ln>
        </p:spPr>
      </p:pic>
      <p:pic>
        <p:nvPicPr>
          <p:cNvPr id="90" name="Google Shape;90;p11"/>
          <p:cNvPicPr preferRelativeResize="0"/>
          <p:nvPr/>
        </p:nvPicPr>
        <p:blipFill rotWithShape="1">
          <a:blip r:embed="rId4" cstate="screen">
            <a:alphaModFix amt="69000"/>
            <a:extLst>
              <a:ext uri="{28A0092B-C50C-407E-A947-70E740481C1C}">
                <a14:useLocalDpi xmlns:a14="http://schemas.microsoft.com/office/drawing/2010/main"/>
              </a:ext>
            </a:extLst>
          </a:blip>
          <a:srcRect/>
          <a:stretch/>
        </p:blipFill>
        <p:spPr>
          <a:xfrm rot="2949063">
            <a:off x="7738589" y="492224"/>
            <a:ext cx="895567" cy="1599475"/>
          </a:xfrm>
          <a:prstGeom prst="rect">
            <a:avLst/>
          </a:prstGeom>
          <a:noFill/>
          <a:ln>
            <a:noFill/>
          </a:ln>
        </p:spPr>
      </p:pic>
      <p:pic>
        <p:nvPicPr>
          <p:cNvPr id="91" name="Google Shape;91;p11"/>
          <p:cNvPicPr preferRelativeResize="0"/>
          <p:nvPr/>
        </p:nvPicPr>
        <p:blipFill>
          <a:blip r:embed="rId5" cstate="screen">
            <a:alphaModFix amt="69000"/>
            <a:extLst>
              <a:ext uri="{28A0092B-C50C-407E-A947-70E740481C1C}">
                <a14:useLocalDpi xmlns:a14="http://schemas.microsoft.com/office/drawing/2010/main"/>
              </a:ext>
            </a:extLst>
          </a:blip>
          <a:stretch>
            <a:fillRect/>
          </a:stretch>
        </p:blipFill>
        <p:spPr>
          <a:xfrm>
            <a:off x="2785887" y="4241813"/>
            <a:ext cx="1754026" cy="1231825"/>
          </a:xfrm>
          <a:prstGeom prst="rect">
            <a:avLst/>
          </a:prstGeom>
          <a:noFill/>
          <a:ln>
            <a:noFill/>
          </a:ln>
        </p:spPr>
      </p:pic>
      <p:pic>
        <p:nvPicPr>
          <p:cNvPr id="92" name="Google Shape;92;p11"/>
          <p:cNvPicPr preferRelativeResize="0"/>
          <p:nvPr/>
        </p:nvPicPr>
        <p:blipFill rotWithShape="1">
          <a:blip r:embed="rId6" cstate="screen">
            <a:alphaModFix amt="69000"/>
            <a:extLst>
              <a:ext uri="{28A0092B-C50C-407E-A947-70E740481C1C}">
                <a14:useLocalDpi xmlns:a14="http://schemas.microsoft.com/office/drawing/2010/main"/>
              </a:ext>
            </a:extLst>
          </a:blip>
          <a:srcRect/>
          <a:stretch/>
        </p:blipFill>
        <p:spPr>
          <a:xfrm rot="5600730">
            <a:off x="-507934" y="2511698"/>
            <a:ext cx="2205674" cy="2847162"/>
          </a:xfrm>
          <a:prstGeom prst="rect">
            <a:avLst/>
          </a:prstGeom>
          <a:noFill/>
          <a:ln>
            <a:noFill/>
          </a:ln>
        </p:spPr>
      </p:pic>
      <p:pic>
        <p:nvPicPr>
          <p:cNvPr id="93" name="Google Shape;93;p11"/>
          <p:cNvPicPr preferRelativeResize="0"/>
          <p:nvPr/>
        </p:nvPicPr>
        <p:blipFill rotWithShape="1">
          <a:blip r:embed="rId7" cstate="screen">
            <a:alphaModFix amt="69000"/>
            <a:extLst>
              <a:ext uri="{28A0092B-C50C-407E-A947-70E740481C1C}">
                <a14:useLocalDpi xmlns:a14="http://schemas.microsoft.com/office/drawing/2010/main"/>
              </a:ext>
            </a:extLst>
          </a:blip>
          <a:srcRect/>
          <a:stretch/>
        </p:blipFill>
        <p:spPr>
          <a:xfrm rot="-7600604">
            <a:off x="3864322" y="-1116100"/>
            <a:ext cx="2438749" cy="3026743"/>
          </a:xfrm>
          <a:prstGeom prst="rect">
            <a:avLst/>
          </a:prstGeom>
          <a:noFill/>
          <a:ln>
            <a:noFill/>
          </a:ln>
        </p:spPr>
      </p:pic>
      <p:sp>
        <p:nvSpPr>
          <p:cNvPr id="94" name="Google Shape;94;p11"/>
          <p:cNvSpPr txBox="1">
            <a:spLocks noGrp="1"/>
          </p:cNvSpPr>
          <p:nvPr>
            <p:ph type="title" hasCustomPrompt="1"/>
          </p:nvPr>
        </p:nvSpPr>
        <p:spPr>
          <a:xfrm>
            <a:off x="1284000" y="1118488"/>
            <a:ext cx="6576000" cy="1340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9600"/>
              <a:buNone/>
              <a:defRPr sz="10000"/>
            </a:lvl1pPr>
            <a:lvl2pPr lvl="1" algn="ctr" rtl="0">
              <a:spcBef>
                <a:spcPts val="0"/>
              </a:spcBef>
              <a:spcAft>
                <a:spcPts val="0"/>
              </a:spcAft>
              <a:buSzPts val="9600"/>
              <a:buNone/>
              <a:defRPr sz="9600"/>
            </a:lvl2pPr>
            <a:lvl3pPr lvl="2" algn="ctr" rtl="0">
              <a:spcBef>
                <a:spcPts val="0"/>
              </a:spcBef>
              <a:spcAft>
                <a:spcPts val="0"/>
              </a:spcAft>
              <a:buSzPts val="9600"/>
              <a:buNone/>
              <a:defRPr sz="9600"/>
            </a:lvl3pPr>
            <a:lvl4pPr lvl="3" algn="ctr" rtl="0">
              <a:spcBef>
                <a:spcPts val="0"/>
              </a:spcBef>
              <a:spcAft>
                <a:spcPts val="0"/>
              </a:spcAft>
              <a:buSzPts val="9600"/>
              <a:buNone/>
              <a:defRPr sz="9600"/>
            </a:lvl4pPr>
            <a:lvl5pPr lvl="4" algn="ctr" rtl="0">
              <a:spcBef>
                <a:spcPts val="0"/>
              </a:spcBef>
              <a:spcAft>
                <a:spcPts val="0"/>
              </a:spcAft>
              <a:buSzPts val="9600"/>
              <a:buNone/>
              <a:defRPr sz="9600"/>
            </a:lvl5pPr>
            <a:lvl6pPr lvl="5" algn="ctr" rtl="0">
              <a:spcBef>
                <a:spcPts val="0"/>
              </a:spcBef>
              <a:spcAft>
                <a:spcPts val="0"/>
              </a:spcAft>
              <a:buSzPts val="9600"/>
              <a:buNone/>
              <a:defRPr sz="9600"/>
            </a:lvl6pPr>
            <a:lvl7pPr lvl="6" algn="ctr" rtl="0">
              <a:spcBef>
                <a:spcPts val="0"/>
              </a:spcBef>
              <a:spcAft>
                <a:spcPts val="0"/>
              </a:spcAft>
              <a:buSzPts val="9600"/>
              <a:buNone/>
              <a:defRPr sz="9600"/>
            </a:lvl7pPr>
            <a:lvl8pPr lvl="7" algn="ctr" rtl="0">
              <a:spcBef>
                <a:spcPts val="0"/>
              </a:spcBef>
              <a:spcAft>
                <a:spcPts val="0"/>
              </a:spcAft>
              <a:buSzPts val="9600"/>
              <a:buNone/>
              <a:defRPr sz="9600"/>
            </a:lvl8pPr>
            <a:lvl9pPr lvl="8" algn="ctr" rtl="0">
              <a:spcBef>
                <a:spcPts val="0"/>
              </a:spcBef>
              <a:spcAft>
                <a:spcPts val="0"/>
              </a:spcAft>
              <a:buSzPts val="9600"/>
              <a:buNone/>
              <a:defRPr sz="9600"/>
            </a:lvl9pPr>
          </a:lstStyle>
          <a:p>
            <a:r>
              <a:t>xx%</a:t>
            </a:r>
          </a:p>
        </p:txBody>
      </p:sp>
      <p:sp>
        <p:nvSpPr>
          <p:cNvPr id="95" name="Google Shape;95;p11"/>
          <p:cNvSpPr txBox="1">
            <a:spLocks noGrp="1"/>
          </p:cNvSpPr>
          <p:nvPr>
            <p:ph type="subTitle" idx="1"/>
          </p:nvPr>
        </p:nvSpPr>
        <p:spPr>
          <a:xfrm>
            <a:off x="1284000" y="2497075"/>
            <a:ext cx="6576000" cy="497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7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extLst>
      <p:ext uri="{BB962C8B-B14F-4D97-AF65-F5344CB8AC3E}">
        <p14:creationId xmlns:p14="http://schemas.microsoft.com/office/powerpoint/2010/main" val="24068698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6"/>
        <p:cNvGrpSpPr/>
        <p:nvPr/>
      </p:nvGrpSpPr>
      <p:grpSpPr>
        <a:xfrm>
          <a:off x="0" y="0"/>
          <a:ext cx="0" cy="0"/>
          <a:chOff x="0" y="0"/>
          <a:chExt cx="0" cy="0"/>
        </a:xfrm>
      </p:grpSpPr>
      <p:sp>
        <p:nvSpPr>
          <p:cNvPr id="97" name="Google Shape;97;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extLst>
      <p:ext uri="{BB962C8B-B14F-4D97-AF65-F5344CB8AC3E}">
        <p14:creationId xmlns:p14="http://schemas.microsoft.com/office/powerpoint/2010/main" val="25162321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98"/>
        <p:cNvGrpSpPr/>
        <p:nvPr/>
      </p:nvGrpSpPr>
      <p:grpSpPr>
        <a:xfrm>
          <a:off x="0" y="0"/>
          <a:ext cx="0" cy="0"/>
          <a:chOff x="0" y="0"/>
          <a:chExt cx="0" cy="0"/>
        </a:xfrm>
      </p:grpSpPr>
      <p:pic>
        <p:nvPicPr>
          <p:cNvPr id="99" name="Google Shape;99;p13"/>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a:off x="5371387" y="4146013"/>
            <a:ext cx="1754026" cy="1231825"/>
          </a:xfrm>
          <a:prstGeom prst="rect">
            <a:avLst/>
          </a:prstGeom>
          <a:noFill/>
          <a:ln>
            <a:noFill/>
          </a:ln>
        </p:spPr>
      </p:pic>
      <p:pic>
        <p:nvPicPr>
          <p:cNvPr id="100" name="Google Shape;100;p13"/>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rot="6364824">
            <a:off x="2758564" y="2413544"/>
            <a:ext cx="1189145" cy="1621010"/>
          </a:xfrm>
          <a:prstGeom prst="rect">
            <a:avLst/>
          </a:prstGeom>
          <a:noFill/>
          <a:ln>
            <a:noFill/>
          </a:ln>
        </p:spPr>
      </p:pic>
      <p:pic>
        <p:nvPicPr>
          <p:cNvPr id="101" name="Google Shape;101;p13"/>
          <p:cNvPicPr preferRelativeResize="0"/>
          <p:nvPr/>
        </p:nvPicPr>
        <p:blipFill rotWithShape="1">
          <a:blip r:embed="rId4" cstate="screen">
            <a:alphaModFix amt="69000"/>
            <a:extLst>
              <a:ext uri="{28A0092B-C50C-407E-A947-70E740481C1C}">
                <a14:useLocalDpi xmlns:a14="http://schemas.microsoft.com/office/drawing/2010/main"/>
              </a:ext>
            </a:extLst>
          </a:blip>
          <a:srcRect/>
          <a:stretch/>
        </p:blipFill>
        <p:spPr>
          <a:xfrm rot="-5668024">
            <a:off x="7204097" y="-485824"/>
            <a:ext cx="2438749" cy="3026742"/>
          </a:xfrm>
          <a:prstGeom prst="rect">
            <a:avLst/>
          </a:prstGeom>
          <a:noFill/>
          <a:ln>
            <a:noFill/>
          </a:ln>
        </p:spPr>
      </p:pic>
      <p:pic>
        <p:nvPicPr>
          <p:cNvPr id="102" name="Google Shape;102;p13"/>
          <p:cNvPicPr preferRelativeResize="0"/>
          <p:nvPr/>
        </p:nvPicPr>
        <p:blipFill rotWithShape="1">
          <a:blip r:embed="rId5" cstate="screen">
            <a:alphaModFix amt="69000"/>
            <a:extLst>
              <a:ext uri="{28A0092B-C50C-407E-A947-70E740481C1C}">
                <a14:useLocalDpi xmlns:a14="http://schemas.microsoft.com/office/drawing/2010/main"/>
              </a:ext>
            </a:extLst>
          </a:blip>
          <a:srcRect/>
          <a:stretch/>
        </p:blipFill>
        <p:spPr>
          <a:xfrm rot="10032054">
            <a:off x="48540" y="-547552"/>
            <a:ext cx="2205674" cy="2847162"/>
          </a:xfrm>
          <a:prstGeom prst="rect">
            <a:avLst/>
          </a:prstGeom>
          <a:noFill/>
          <a:ln>
            <a:noFill/>
          </a:ln>
        </p:spPr>
      </p:pic>
      <p:pic>
        <p:nvPicPr>
          <p:cNvPr id="103" name="Google Shape;103;p13"/>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rot="-3177523">
            <a:off x="1766212" y="-745438"/>
            <a:ext cx="1754027" cy="1231825"/>
          </a:xfrm>
          <a:prstGeom prst="rect">
            <a:avLst/>
          </a:prstGeom>
          <a:noFill/>
          <a:ln>
            <a:noFill/>
          </a:ln>
        </p:spPr>
      </p:pic>
      <p:pic>
        <p:nvPicPr>
          <p:cNvPr id="104" name="Google Shape;104;p13"/>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flipH="1">
            <a:off x="8560138" y="4146025"/>
            <a:ext cx="415200" cy="790033"/>
          </a:xfrm>
          <a:prstGeom prst="rect">
            <a:avLst/>
          </a:prstGeom>
          <a:noFill/>
          <a:ln>
            <a:noFill/>
          </a:ln>
        </p:spPr>
      </p:pic>
      <p:pic>
        <p:nvPicPr>
          <p:cNvPr id="105" name="Google Shape;105;p13"/>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rot="10800000">
            <a:off x="140038" y="2829025"/>
            <a:ext cx="415200" cy="790033"/>
          </a:xfrm>
          <a:prstGeom prst="rect">
            <a:avLst/>
          </a:prstGeom>
          <a:noFill/>
          <a:ln>
            <a:noFill/>
          </a:ln>
        </p:spPr>
      </p:pic>
      <p:sp>
        <p:nvSpPr>
          <p:cNvPr id="106" name="Google Shape;106;p13"/>
          <p:cNvSpPr txBox="1">
            <a:spLocks noGrp="1"/>
          </p:cNvSpPr>
          <p:nvPr>
            <p:ph type="subTitle" idx="1"/>
          </p:nvPr>
        </p:nvSpPr>
        <p:spPr>
          <a:xfrm>
            <a:off x="718575" y="1860509"/>
            <a:ext cx="2377500" cy="455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400"/>
              <a:buFont typeface="Berkshire Swash"/>
              <a:buNone/>
              <a:defRPr sz="2800">
                <a:solidFill>
                  <a:schemeClr val="accent1"/>
                </a:solidFill>
                <a:latin typeface="Berkshire Swash"/>
                <a:ea typeface="Berkshire Swash"/>
                <a:cs typeface="Berkshire Swash"/>
                <a:sym typeface="Berkshire Swash"/>
              </a:defRPr>
            </a:lvl1pPr>
            <a:lvl2pPr lvl="1" rtl="0">
              <a:spcBef>
                <a:spcPts val="0"/>
              </a:spcBef>
              <a:spcAft>
                <a:spcPts val="0"/>
              </a:spcAft>
              <a:buSzPts val="2400"/>
              <a:buFont typeface="Berkshire Swash"/>
              <a:buNone/>
              <a:defRPr sz="2400">
                <a:latin typeface="Berkshire Swash"/>
                <a:ea typeface="Berkshire Swash"/>
                <a:cs typeface="Berkshire Swash"/>
                <a:sym typeface="Berkshire Swash"/>
              </a:defRPr>
            </a:lvl2pPr>
            <a:lvl3pPr lvl="2" rtl="0">
              <a:spcBef>
                <a:spcPts val="0"/>
              </a:spcBef>
              <a:spcAft>
                <a:spcPts val="0"/>
              </a:spcAft>
              <a:buSzPts val="2400"/>
              <a:buFont typeface="Berkshire Swash"/>
              <a:buNone/>
              <a:defRPr sz="2400">
                <a:latin typeface="Berkshire Swash"/>
                <a:ea typeface="Berkshire Swash"/>
                <a:cs typeface="Berkshire Swash"/>
                <a:sym typeface="Berkshire Swash"/>
              </a:defRPr>
            </a:lvl3pPr>
            <a:lvl4pPr lvl="3" rtl="0">
              <a:spcBef>
                <a:spcPts val="0"/>
              </a:spcBef>
              <a:spcAft>
                <a:spcPts val="0"/>
              </a:spcAft>
              <a:buSzPts val="2400"/>
              <a:buFont typeface="Berkshire Swash"/>
              <a:buNone/>
              <a:defRPr sz="2400">
                <a:latin typeface="Berkshire Swash"/>
                <a:ea typeface="Berkshire Swash"/>
                <a:cs typeface="Berkshire Swash"/>
                <a:sym typeface="Berkshire Swash"/>
              </a:defRPr>
            </a:lvl4pPr>
            <a:lvl5pPr lvl="4" rtl="0">
              <a:spcBef>
                <a:spcPts val="0"/>
              </a:spcBef>
              <a:spcAft>
                <a:spcPts val="0"/>
              </a:spcAft>
              <a:buSzPts val="2400"/>
              <a:buFont typeface="Berkshire Swash"/>
              <a:buNone/>
              <a:defRPr sz="2400">
                <a:latin typeface="Berkshire Swash"/>
                <a:ea typeface="Berkshire Swash"/>
                <a:cs typeface="Berkshire Swash"/>
                <a:sym typeface="Berkshire Swash"/>
              </a:defRPr>
            </a:lvl5pPr>
            <a:lvl6pPr lvl="5" rtl="0">
              <a:spcBef>
                <a:spcPts val="0"/>
              </a:spcBef>
              <a:spcAft>
                <a:spcPts val="0"/>
              </a:spcAft>
              <a:buSzPts val="2400"/>
              <a:buFont typeface="Berkshire Swash"/>
              <a:buNone/>
              <a:defRPr sz="2400">
                <a:latin typeface="Berkshire Swash"/>
                <a:ea typeface="Berkshire Swash"/>
                <a:cs typeface="Berkshire Swash"/>
                <a:sym typeface="Berkshire Swash"/>
              </a:defRPr>
            </a:lvl6pPr>
            <a:lvl7pPr lvl="6" rtl="0">
              <a:spcBef>
                <a:spcPts val="0"/>
              </a:spcBef>
              <a:spcAft>
                <a:spcPts val="0"/>
              </a:spcAft>
              <a:buSzPts val="2400"/>
              <a:buFont typeface="Berkshire Swash"/>
              <a:buNone/>
              <a:defRPr sz="2400">
                <a:latin typeface="Berkshire Swash"/>
                <a:ea typeface="Berkshire Swash"/>
                <a:cs typeface="Berkshire Swash"/>
                <a:sym typeface="Berkshire Swash"/>
              </a:defRPr>
            </a:lvl7pPr>
            <a:lvl8pPr lvl="7" rtl="0">
              <a:spcBef>
                <a:spcPts val="0"/>
              </a:spcBef>
              <a:spcAft>
                <a:spcPts val="0"/>
              </a:spcAft>
              <a:buSzPts val="2400"/>
              <a:buFont typeface="Berkshire Swash"/>
              <a:buNone/>
              <a:defRPr sz="2400">
                <a:latin typeface="Berkshire Swash"/>
                <a:ea typeface="Berkshire Swash"/>
                <a:cs typeface="Berkshire Swash"/>
                <a:sym typeface="Berkshire Swash"/>
              </a:defRPr>
            </a:lvl8pPr>
            <a:lvl9pPr lvl="8" rtl="0">
              <a:spcBef>
                <a:spcPts val="0"/>
              </a:spcBef>
              <a:spcAft>
                <a:spcPts val="0"/>
              </a:spcAft>
              <a:buSzPts val="2400"/>
              <a:buFont typeface="Berkshire Swash"/>
              <a:buNone/>
              <a:defRPr sz="2400">
                <a:latin typeface="Berkshire Swash"/>
                <a:ea typeface="Berkshire Swash"/>
                <a:cs typeface="Berkshire Swash"/>
                <a:sym typeface="Berkshire Swash"/>
              </a:defRPr>
            </a:lvl9pPr>
          </a:lstStyle>
          <a:p>
            <a:endParaRPr/>
          </a:p>
        </p:txBody>
      </p:sp>
      <p:sp>
        <p:nvSpPr>
          <p:cNvPr id="107" name="Google Shape;107;p13"/>
          <p:cNvSpPr txBox="1">
            <a:spLocks noGrp="1"/>
          </p:cNvSpPr>
          <p:nvPr>
            <p:ph type="subTitle" idx="2"/>
          </p:nvPr>
        </p:nvSpPr>
        <p:spPr>
          <a:xfrm>
            <a:off x="3383100" y="1860505"/>
            <a:ext cx="2377800" cy="455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400"/>
              <a:buFont typeface="Berkshire Swash"/>
              <a:buNone/>
              <a:defRPr sz="2800">
                <a:solidFill>
                  <a:schemeClr val="accent1"/>
                </a:solidFill>
                <a:latin typeface="Berkshire Swash"/>
                <a:ea typeface="Berkshire Swash"/>
                <a:cs typeface="Berkshire Swash"/>
                <a:sym typeface="Berkshire Swash"/>
              </a:defRPr>
            </a:lvl1pPr>
            <a:lvl2pPr lvl="1" rtl="0">
              <a:spcBef>
                <a:spcPts val="0"/>
              </a:spcBef>
              <a:spcAft>
                <a:spcPts val="0"/>
              </a:spcAft>
              <a:buSzPts val="2400"/>
              <a:buFont typeface="Berkshire Swash"/>
              <a:buNone/>
              <a:defRPr sz="2400">
                <a:latin typeface="Berkshire Swash"/>
                <a:ea typeface="Berkshire Swash"/>
                <a:cs typeface="Berkshire Swash"/>
                <a:sym typeface="Berkshire Swash"/>
              </a:defRPr>
            </a:lvl2pPr>
            <a:lvl3pPr lvl="2" rtl="0">
              <a:spcBef>
                <a:spcPts val="0"/>
              </a:spcBef>
              <a:spcAft>
                <a:spcPts val="0"/>
              </a:spcAft>
              <a:buSzPts val="2400"/>
              <a:buFont typeface="Berkshire Swash"/>
              <a:buNone/>
              <a:defRPr sz="2400">
                <a:latin typeface="Berkshire Swash"/>
                <a:ea typeface="Berkshire Swash"/>
                <a:cs typeface="Berkshire Swash"/>
                <a:sym typeface="Berkshire Swash"/>
              </a:defRPr>
            </a:lvl3pPr>
            <a:lvl4pPr lvl="3" rtl="0">
              <a:spcBef>
                <a:spcPts val="0"/>
              </a:spcBef>
              <a:spcAft>
                <a:spcPts val="0"/>
              </a:spcAft>
              <a:buSzPts val="2400"/>
              <a:buFont typeface="Berkshire Swash"/>
              <a:buNone/>
              <a:defRPr sz="2400">
                <a:latin typeface="Berkshire Swash"/>
                <a:ea typeface="Berkshire Swash"/>
                <a:cs typeface="Berkshire Swash"/>
                <a:sym typeface="Berkshire Swash"/>
              </a:defRPr>
            </a:lvl4pPr>
            <a:lvl5pPr lvl="4" rtl="0">
              <a:spcBef>
                <a:spcPts val="0"/>
              </a:spcBef>
              <a:spcAft>
                <a:spcPts val="0"/>
              </a:spcAft>
              <a:buSzPts val="2400"/>
              <a:buFont typeface="Berkshire Swash"/>
              <a:buNone/>
              <a:defRPr sz="2400">
                <a:latin typeface="Berkshire Swash"/>
                <a:ea typeface="Berkshire Swash"/>
                <a:cs typeface="Berkshire Swash"/>
                <a:sym typeface="Berkshire Swash"/>
              </a:defRPr>
            </a:lvl5pPr>
            <a:lvl6pPr lvl="5" rtl="0">
              <a:spcBef>
                <a:spcPts val="0"/>
              </a:spcBef>
              <a:spcAft>
                <a:spcPts val="0"/>
              </a:spcAft>
              <a:buSzPts val="2400"/>
              <a:buFont typeface="Berkshire Swash"/>
              <a:buNone/>
              <a:defRPr sz="2400">
                <a:latin typeface="Berkshire Swash"/>
                <a:ea typeface="Berkshire Swash"/>
                <a:cs typeface="Berkshire Swash"/>
                <a:sym typeface="Berkshire Swash"/>
              </a:defRPr>
            </a:lvl6pPr>
            <a:lvl7pPr lvl="6" rtl="0">
              <a:spcBef>
                <a:spcPts val="0"/>
              </a:spcBef>
              <a:spcAft>
                <a:spcPts val="0"/>
              </a:spcAft>
              <a:buSzPts val="2400"/>
              <a:buFont typeface="Berkshire Swash"/>
              <a:buNone/>
              <a:defRPr sz="2400">
                <a:latin typeface="Berkshire Swash"/>
                <a:ea typeface="Berkshire Swash"/>
                <a:cs typeface="Berkshire Swash"/>
                <a:sym typeface="Berkshire Swash"/>
              </a:defRPr>
            </a:lvl7pPr>
            <a:lvl8pPr lvl="7" rtl="0">
              <a:spcBef>
                <a:spcPts val="0"/>
              </a:spcBef>
              <a:spcAft>
                <a:spcPts val="0"/>
              </a:spcAft>
              <a:buSzPts val="2400"/>
              <a:buFont typeface="Berkshire Swash"/>
              <a:buNone/>
              <a:defRPr sz="2400">
                <a:latin typeface="Berkshire Swash"/>
                <a:ea typeface="Berkshire Swash"/>
                <a:cs typeface="Berkshire Swash"/>
                <a:sym typeface="Berkshire Swash"/>
              </a:defRPr>
            </a:lvl8pPr>
            <a:lvl9pPr lvl="8" rtl="0">
              <a:spcBef>
                <a:spcPts val="0"/>
              </a:spcBef>
              <a:spcAft>
                <a:spcPts val="0"/>
              </a:spcAft>
              <a:buSzPts val="2400"/>
              <a:buFont typeface="Berkshire Swash"/>
              <a:buNone/>
              <a:defRPr sz="2400">
                <a:latin typeface="Berkshire Swash"/>
                <a:ea typeface="Berkshire Swash"/>
                <a:cs typeface="Berkshire Swash"/>
                <a:sym typeface="Berkshire Swash"/>
              </a:defRPr>
            </a:lvl9pPr>
          </a:lstStyle>
          <a:p>
            <a:endParaRPr/>
          </a:p>
        </p:txBody>
      </p:sp>
      <p:sp>
        <p:nvSpPr>
          <p:cNvPr id="108" name="Google Shape;108;p13"/>
          <p:cNvSpPr txBox="1">
            <a:spLocks noGrp="1"/>
          </p:cNvSpPr>
          <p:nvPr>
            <p:ph type="subTitle" idx="3"/>
          </p:nvPr>
        </p:nvSpPr>
        <p:spPr>
          <a:xfrm>
            <a:off x="718575" y="3581402"/>
            <a:ext cx="2377500" cy="455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400"/>
              <a:buFont typeface="Berkshire Swash"/>
              <a:buNone/>
              <a:defRPr sz="2800">
                <a:solidFill>
                  <a:schemeClr val="accent1"/>
                </a:solidFill>
                <a:latin typeface="Berkshire Swash"/>
                <a:ea typeface="Berkshire Swash"/>
                <a:cs typeface="Berkshire Swash"/>
                <a:sym typeface="Berkshire Swash"/>
              </a:defRPr>
            </a:lvl1pPr>
            <a:lvl2pPr lvl="1" rtl="0">
              <a:spcBef>
                <a:spcPts val="0"/>
              </a:spcBef>
              <a:spcAft>
                <a:spcPts val="0"/>
              </a:spcAft>
              <a:buSzPts val="2400"/>
              <a:buFont typeface="Berkshire Swash"/>
              <a:buNone/>
              <a:defRPr sz="2400">
                <a:latin typeface="Berkshire Swash"/>
                <a:ea typeface="Berkshire Swash"/>
                <a:cs typeface="Berkshire Swash"/>
                <a:sym typeface="Berkshire Swash"/>
              </a:defRPr>
            </a:lvl2pPr>
            <a:lvl3pPr lvl="2" rtl="0">
              <a:spcBef>
                <a:spcPts val="0"/>
              </a:spcBef>
              <a:spcAft>
                <a:spcPts val="0"/>
              </a:spcAft>
              <a:buSzPts val="2400"/>
              <a:buFont typeface="Berkshire Swash"/>
              <a:buNone/>
              <a:defRPr sz="2400">
                <a:latin typeface="Berkshire Swash"/>
                <a:ea typeface="Berkshire Swash"/>
                <a:cs typeface="Berkshire Swash"/>
                <a:sym typeface="Berkshire Swash"/>
              </a:defRPr>
            </a:lvl3pPr>
            <a:lvl4pPr lvl="3" rtl="0">
              <a:spcBef>
                <a:spcPts val="0"/>
              </a:spcBef>
              <a:spcAft>
                <a:spcPts val="0"/>
              </a:spcAft>
              <a:buSzPts val="2400"/>
              <a:buFont typeface="Berkshire Swash"/>
              <a:buNone/>
              <a:defRPr sz="2400">
                <a:latin typeface="Berkshire Swash"/>
                <a:ea typeface="Berkshire Swash"/>
                <a:cs typeface="Berkshire Swash"/>
                <a:sym typeface="Berkshire Swash"/>
              </a:defRPr>
            </a:lvl4pPr>
            <a:lvl5pPr lvl="4" rtl="0">
              <a:spcBef>
                <a:spcPts val="0"/>
              </a:spcBef>
              <a:spcAft>
                <a:spcPts val="0"/>
              </a:spcAft>
              <a:buSzPts val="2400"/>
              <a:buFont typeface="Berkshire Swash"/>
              <a:buNone/>
              <a:defRPr sz="2400">
                <a:latin typeface="Berkshire Swash"/>
                <a:ea typeface="Berkshire Swash"/>
                <a:cs typeface="Berkshire Swash"/>
                <a:sym typeface="Berkshire Swash"/>
              </a:defRPr>
            </a:lvl5pPr>
            <a:lvl6pPr lvl="5" rtl="0">
              <a:spcBef>
                <a:spcPts val="0"/>
              </a:spcBef>
              <a:spcAft>
                <a:spcPts val="0"/>
              </a:spcAft>
              <a:buSzPts val="2400"/>
              <a:buFont typeface="Berkshire Swash"/>
              <a:buNone/>
              <a:defRPr sz="2400">
                <a:latin typeface="Berkshire Swash"/>
                <a:ea typeface="Berkshire Swash"/>
                <a:cs typeface="Berkshire Swash"/>
                <a:sym typeface="Berkshire Swash"/>
              </a:defRPr>
            </a:lvl6pPr>
            <a:lvl7pPr lvl="6" rtl="0">
              <a:spcBef>
                <a:spcPts val="0"/>
              </a:spcBef>
              <a:spcAft>
                <a:spcPts val="0"/>
              </a:spcAft>
              <a:buSzPts val="2400"/>
              <a:buFont typeface="Berkshire Swash"/>
              <a:buNone/>
              <a:defRPr sz="2400">
                <a:latin typeface="Berkshire Swash"/>
                <a:ea typeface="Berkshire Swash"/>
                <a:cs typeface="Berkshire Swash"/>
                <a:sym typeface="Berkshire Swash"/>
              </a:defRPr>
            </a:lvl7pPr>
            <a:lvl8pPr lvl="7" rtl="0">
              <a:spcBef>
                <a:spcPts val="0"/>
              </a:spcBef>
              <a:spcAft>
                <a:spcPts val="0"/>
              </a:spcAft>
              <a:buSzPts val="2400"/>
              <a:buFont typeface="Berkshire Swash"/>
              <a:buNone/>
              <a:defRPr sz="2400">
                <a:latin typeface="Berkshire Swash"/>
                <a:ea typeface="Berkshire Swash"/>
                <a:cs typeface="Berkshire Swash"/>
                <a:sym typeface="Berkshire Swash"/>
              </a:defRPr>
            </a:lvl8pPr>
            <a:lvl9pPr lvl="8" rtl="0">
              <a:spcBef>
                <a:spcPts val="0"/>
              </a:spcBef>
              <a:spcAft>
                <a:spcPts val="0"/>
              </a:spcAft>
              <a:buSzPts val="2400"/>
              <a:buFont typeface="Berkshire Swash"/>
              <a:buNone/>
              <a:defRPr sz="2400">
                <a:latin typeface="Berkshire Swash"/>
                <a:ea typeface="Berkshire Swash"/>
                <a:cs typeface="Berkshire Swash"/>
                <a:sym typeface="Berkshire Swash"/>
              </a:defRPr>
            </a:lvl9pPr>
          </a:lstStyle>
          <a:p>
            <a:endParaRPr/>
          </a:p>
        </p:txBody>
      </p:sp>
      <p:sp>
        <p:nvSpPr>
          <p:cNvPr id="109" name="Google Shape;109;p13"/>
          <p:cNvSpPr txBox="1">
            <a:spLocks noGrp="1"/>
          </p:cNvSpPr>
          <p:nvPr>
            <p:ph type="subTitle" idx="4"/>
          </p:nvPr>
        </p:nvSpPr>
        <p:spPr>
          <a:xfrm>
            <a:off x="3383100" y="3581401"/>
            <a:ext cx="2377800" cy="455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400"/>
              <a:buFont typeface="Berkshire Swash"/>
              <a:buNone/>
              <a:defRPr sz="2800">
                <a:solidFill>
                  <a:schemeClr val="accent1"/>
                </a:solidFill>
                <a:latin typeface="Berkshire Swash"/>
                <a:ea typeface="Berkshire Swash"/>
                <a:cs typeface="Berkshire Swash"/>
                <a:sym typeface="Berkshire Swash"/>
              </a:defRPr>
            </a:lvl1pPr>
            <a:lvl2pPr lvl="1" rtl="0">
              <a:spcBef>
                <a:spcPts val="0"/>
              </a:spcBef>
              <a:spcAft>
                <a:spcPts val="0"/>
              </a:spcAft>
              <a:buSzPts val="2400"/>
              <a:buFont typeface="Berkshire Swash"/>
              <a:buNone/>
              <a:defRPr sz="2400">
                <a:latin typeface="Berkshire Swash"/>
                <a:ea typeface="Berkshire Swash"/>
                <a:cs typeface="Berkshire Swash"/>
                <a:sym typeface="Berkshire Swash"/>
              </a:defRPr>
            </a:lvl2pPr>
            <a:lvl3pPr lvl="2" rtl="0">
              <a:spcBef>
                <a:spcPts val="0"/>
              </a:spcBef>
              <a:spcAft>
                <a:spcPts val="0"/>
              </a:spcAft>
              <a:buSzPts val="2400"/>
              <a:buFont typeface="Berkshire Swash"/>
              <a:buNone/>
              <a:defRPr sz="2400">
                <a:latin typeface="Berkshire Swash"/>
                <a:ea typeface="Berkshire Swash"/>
                <a:cs typeface="Berkshire Swash"/>
                <a:sym typeface="Berkshire Swash"/>
              </a:defRPr>
            </a:lvl3pPr>
            <a:lvl4pPr lvl="3" rtl="0">
              <a:spcBef>
                <a:spcPts val="0"/>
              </a:spcBef>
              <a:spcAft>
                <a:spcPts val="0"/>
              </a:spcAft>
              <a:buSzPts val="2400"/>
              <a:buFont typeface="Berkshire Swash"/>
              <a:buNone/>
              <a:defRPr sz="2400">
                <a:latin typeface="Berkshire Swash"/>
                <a:ea typeface="Berkshire Swash"/>
                <a:cs typeface="Berkshire Swash"/>
                <a:sym typeface="Berkshire Swash"/>
              </a:defRPr>
            </a:lvl4pPr>
            <a:lvl5pPr lvl="4" rtl="0">
              <a:spcBef>
                <a:spcPts val="0"/>
              </a:spcBef>
              <a:spcAft>
                <a:spcPts val="0"/>
              </a:spcAft>
              <a:buSzPts val="2400"/>
              <a:buFont typeface="Berkshire Swash"/>
              <a:buNone/>
              <a:defRPr sz="2400">
                <a:latin typeface="Berkshire Swash"/>
                <a:ea typeface="Berkshire Swash"/>
                <a:cs typeface="Berkshire Swash"/>
                <a:sym typeface="Berkshire Swash"/>
              </a:defRPr>
            </a:lvl5pPr>
            <a:lvl6pPr lvl="5" rtl="0">
              <a:spcBef>
                <a:spcPts val="0"/>
              </a:spcBef>
              <a:spcAft>
                <a:spcPts val="0"/>
              </a:spcAft>
              <a:buSzPts val="2400"/>
              <a:buFont typeface="Berkshire Swash"/>
              <a:buNone/>
              <a:defRPr sz="2400">
                <a:latin typeface="Berkshire Swash"/>
                <a:ea typeface="Berkshire Swash"/>
                <a:cs typeface="Berkshire Swash"/>
                <a:sym typeface="Berkshire Swash"/>
              </a:defRPr>
            </a:lvl6pPr>
            <a:lvl7pPr lvl="6" rtl="0">
              <a:spcBef>
                <a:spcPts val="0"/>
              </a:spcBef>
              <a:spcAft>
                <a:spcPts val="0"/>
              </a:spcAft>
              <a:buSzPts val="2400"/>
              <a:buFont typeface="Berkshire Swash"/>
              <a:buNone/>
              <a:defRPr sz="2400">
                <a:latin typeface="Berkshire Swash"/>
                <a:ea typeface="Berkshire Swash"/>
                <a:cs typeface="Berkshire Swash"/>
                <a:sym typeface="Berkshire Swash"/>
              </a:defRPr>
            </a:lvl7pPr>
            <a:lvl8pPr lvl="7" rtl="0">
              <a:spcBef>
                <a:spcPts val="0"/>
              </a:spcBef>
              <a:spcAft>
                <a:spcPts val="0"/>
              </a:spcAft>
              <a:buSzPts val="2400"/>
              <a:buFont typeface="Berkshire Swash"/>
              <a:buNone/>
              <a:defRPr sz="2400">
                <a:latin typeface="Berkshire Swash"/>
                <a:ea typeface="Berkshire Swash"/>
                <a:cs typeface="Berkshire Swash"/>
                <a:sym typeface="Berkshire Swash"/>
              </a:defRPr>
            </a:lvl8pPr>
            <a:lvl9pPr lvl="8" rtl="0">
              <a:spcBef>
                <a:spcPts val="0"/>
              </a:spcBef>
              <a:spcAft>
                <a:spcPts val="0"/>
              </a:spcAft>
              <a:buSzPts val="2400"/>
              <a:buFont typeface="Berkshire Swash"/>
              <a:buNone/>
              <a:defRPr sz="2400">
                <a:latin typeface="Berkshire Swash"/>
                <a:ea typeface="Berkshire Swash"/>
                <a:cs typeface="Berkshire Swash"/>
                <a:sym typeface="Berkshire Swash"/>
              </a:defRPr>
            </a:lvl9pPr>
          </a:lstStyle>
          <a:p>
            <a:endParaRPr/>
          </a:p>
        </p:txBody>
      </p:sp>
      <p:sp>
        <p:nvSpPr>
          <p:cNvPr id="110" name="Google Shape;110;p13"/>
          <p:cNvSpPr txBox="1">
            <a:spLocks noGrp="1"/>
          </p:cNvSpPr>
          <p:nvPr>
            <p:ph type="subTitle" idx="5"/>
          </p:nvPr>
        </p:nvSpPr>
        <p:spPr>
          <a:xfrm>
            <a:off x="718575" y="2314411"/>
            <a:ext cx="2377500" cy="57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5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1" name="Google Shape;111;p13"/>
          <p:cNvSpPr txBox="1">
            <a:spLocks noGrp="1"/>
          </p:cNvSpPr>
          <p:nvPr>
            <p:ph type="subTitle" idx="6"/>
          </p:nvPr>
        </p:nvSpPr>
        <p:spPr>
          <a:xfrm>
            <a:off x="3383100" y="2314415"/>
            <a:ext cx="2377800" cy="57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5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2" name="Google Shape;112;p13"/>
          <p:cNvSpPr txBox="1">
            <a:spLocks noGrp="1"/>
          </p:cNvSpPr>
          <p:nvPr>
            <p:ph type="subTitle" idx="7"/>
          </p:nvPr>
        </p:nvSpPr>
        <p:spPr>
          <a:xfrm>
            <a:off x="718575" y="4033500"/>
            <a:ext cx="2377500" cy="57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5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3" name="Google Shape;113;p13"/>
          <p:cNvSpPr txBox="1">
            <a:spLocks noGrp="1"/>
          </p:cNvSpPr>
          <p:nvPr>
            <p:ph type="subTitle" idx="8"/>
          </p:nvPr>
        </p:nvSpPr>
        <p:spPr>
          <a:xfrm>
            <a:off x="3383100" y="4033501"/>
            <a:ext cx="2377800" cy="57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5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4" name="Google Shape;114;p13"/>
          <p:cNvSpPr txBox="1">
            <a:spLocks noGrp="1"/>
          </p:cNvSpPr>
          <p:nvPr>
            <p:ph type="title" hasCustomPrompt="1"/>
          </p:nvPr>
        </p:nvSpPr>
        <p:spPr>
          <a:xfrm>
            <a:off x="718575" y="1350606"/>
            <a:ext cx="2377500" cy="402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800"/>
              <a:buNone/>
              <a:defRPr>
                <a:solidFill>
                  <a:schemeClr val="lt2"/>
                </a:solidFill>
              </a:defRPr>
            </a:lvl1pPr>
            <a:lvl2pPr lvl="1" algn="ctr" rtl="0">
              <a:spcBef>
                <a:spcPts val="0"/>
              </a:spcBef>
              <a:spcAft>
                <a:spcPts val="0"/>
              </a:spcAft>
              <a:buSzPts val="2800"/>
              <a:buFont typeface="Berkshire Swash"/>
              <a:buNone/>
              <a:defRPr>
                <a:latin typeface="Berkshire Swash"/>
                <a:ea typeface="Berkshire Swash"/>
                <a:cs typeface="Berkshire Swash"/>
                <a:sym typeface="Berkshire Swash"/>
              </a:defRPr>
            </a:lvl2pPr>
            <a:lvl3pPr lvl="2" algn="ctr" rtl="0">
              <a:spcBef>
                <a:spcPts val="0"/>
              </a:spcBef>
              <a:spcAft>
                <a:spcPts val="0"/>
              </a:spcAft>
              <a:buSzPts val="2800"/>
              <a:buFont typeface="Berkshire Swash"/>
              <a:buNone/>
              <a:defRPr>
                <a:latin typeface="Berkshire Swash"/>
                <a:ea typeface="Berkshire Swash"/>
                <a:cs typeface="Berkshire Swash"/>
                <a:sym typeface="Berkshire Swash"/>
              </a:defRPr>
            </a:lvl3pPr>
            <a:lvl4pPr lvl="3" algn="ctr" rtl="0">
              <a:spcBef>
                <a:spcPts val="0"/>
              </a:spcBef>
              <a:spcAft>
                <a:spcPts val="0"/>
              </a:spcAft>
              <a:buSzPts val="2800"/>
              <a:buFont typeface="Berkshire Swash"/>
              <a:buNone/>
              <a:defRPr>
                <a:latin typeface="Berkshire Swash"/>
                <a:ea typeface="Berkshire Swash"/>
                <a:cs typeface="Berkshire Swash"/>
                <a:sym typeface="Berkshire Swash"/>
              </a:defRPr>
            </a:lvl4pPr>
            <a:lvl5pPr lvl="4" algn="ctr" rtl="0">
              <a:spcBef>
                <a:spcPts val="0"/>
              </a:spcBef>
              <a:spcAft>
                <a:spcPts val="0"/>
              </a:spcAft>
              <a:buSzPts val="2800"/>
              <a:buFont typeface="Berkshire Swash"/>
              <a:buNone/>
              <a:defRPr>
                <a:latin typeface="Berkshire Swash"/>
                <a:ea typeface="Berkshire Swash"/>
                <a:cs typeface="Berkshire Swash"/>
                <a:sym typeface="Berkshire Swash"/>
              </a:defRPr>
            </a:lvl5pPr>
            <a:lvl6pPr lvl="5" algn="ctr" rtl="0">
              <a:spcBef>
                <a:spcPts val="0"/>
              </a:spcBef>
              <a:spcAft>
                <a:spcPts val="0"/>
              </a:spcAft>
              <a:buSzPts val="2800"/>
              <a:buFont typeface="Berkshire Swash"/>
              <a:buNone/>
              <a:defRPr>
                <a:latin typeface="Berkshire Swash"/>
                <a:ea typeface="Berkshire Swash"/>
                <a:cs typeface="Berkshire Swash"/>
                <a:sym typeface="Berkshire Swash"/>
              </a:defRPr>
            </a:lvl6pPr>
            <a:lvl7pPr lvl="6" algn="ctr" rtl="0">
              <a:spcBef>
                <a:spcPts val="0"/>
              </a:spcBef>
              <a:spcAft>
                <a:spcPts val="0"/>
              </a:spcAft>
              <a:buSzPts val="2800"/>
              <a:buFont typeface="Berkshire Swash"/>
              <a:buNone/>
              <a:defRPr>
                <a:latin typeface="Berkshire Swash"/>
                <a:ea typeface="Berkshire Swash"/>
                <a:cs typeface="Berkshire Swash"/>
                <a:sym typeface="Berkshire Swash"/>
              </a:defRPr>
            </a:lvl7pPr>
            <a:lvl8pPr lvl="7" algn="ctr" rtl="0">
              <a:spcBef>
                <a:spcPts val="0"/>
              </a:spcBef>
              <a:spcAft>
                <a:spcPts val="0"/>
              </a:spcAft>
              <a:buSzPts val="2800"/>
              <a:buFont typeface="Berkshire Swash"/>
              <a:buNone/>
              <a:defRPr>
                <a:latin typeface="Berkshire Swash"/>
                <a:ea typeface="Berkshire Swash"/>
                <a:cs typeface="Berkshire Swash"/>
                <a:sym typeface="Berkshire Swash"/>
              </a:defRPr>
            </a:lvl8pPr>
            <a:lvl9pPr lvl="8" algn="ctr" rtl="0">
              <a:spcBef>
                <a:spcPts val="0"/>
              </a:spcBef>
              <a:spcAft>
                <a:spcPts val="0"/>
              </a:spcAft>
              <a:buSzPts val="2800"/>
              <a:buFont typeface="Berkshire Swash"/>
              <a:buNone/>
              <a:defRPr>
                <a:latin typeface="Berkshire Swash"/>
                <a:ea typeface="Berkshire Swash"/>
                <a:cs typeface="Berkshire Swash"/>
                <a:sym typeface="Berkshire Swash"/>
              </a:defRPr>
            </a:lvl9pPr>
          </a:lstStyle>
          <a:p>
            <a:r>
              <a:t>xx%</a:t>
            </a:r>
          </a:p>
        </p:txBody>
      </p:sp>
      <p:sp>
        <p:nvSpPr>
          <p:cNvPr id="115" name="Google Shape;115;p13"/>
          <p:cNvSpPr txBox="1">
            <a:spLocks noGrp="1"/>
          </p:cNvSpPr>
          <p:nvPr>
            <p:ph type="title" idx="9" hasCustomPrompt="1"/>
          </p:nvPr>
        </p:nvSpPr>
        <p:spPr>
          <a:xfrm>
            <a:off x="3383100" y="1350609"/>
            <a:ext cx="2377800" cy="402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800"/>
              <a:buNone/>
              <a:defRPr>
                <a:solidFill>
                  <a:schemeClr val="lt2"/>
                </a:solidFill>
              </a:defRPr>
            </a:lvl1pPr>
            <a:lvl2pPr lvl="1" algn="ctr" rtl="0">
              <a:spcBef>
                <a:spcPts val="0"/>
              </a:spcBef>
              <a:spcAft>
                <a:spcPts val="0"/>
              </a:spcAft>
              <a:buSzPts val="2800"/>
              <a:buFont typeface="Berkshire Swash"/>
              <a:buNone/>
              <a:defRPr>
                <a:latin typeface="Berkshire Swash"/>
                <a:ea typeface="Berkshire Swash"/>
                <a:cs typeface="Berkshire Swash"/>
                <a:sym typeface="Berkshire Swash"/>
              </a:defRPr>
            </a:lvl2pPr>
            <a:lvl3pPr lvl="2" algn="ctr" rtl="0">
              <a:spcBef>
                <a:spcPts val="0"/>
              </a:spcBef>
              <a:spcAft>
                <a:spcPts val="0"/>
              </a:spcAft>
              <a:buSzPts val="2800"/>
              <a:buFont typeface="Berkshire Swash"/>
              <a:buNone/>
              <a:defRPr>
                <a:latin typeface="Berkshire Swash"/>
                <a:ea typeface="Berkshire Swash"/>
                <a:cs typeface="Berkshire Swash"/>
                <a:sym typeface="Berkshire Swash"/>
              </a:defRPr>
            </a:lvl3pPr>
            <a:lvl4pPr lvl="3" algn="ctr" rtl="0">
              <a:spcBef>
                <a:spcPts val="0"/>
              </a:spcBef>
              <a:spcAft>
                <a:spcPts val="0"/>
              </a:spcAft>
              <a:buSzPts val="2800"/>
              <a:buFont typeface="Berkshire Swash"/>
              <a:buNone/>
              <a:defRPr>
                <a:latin typeface="Berkshire Swash"/>
                <a:ea typeface="Berkshire Swash"/>
                <a:cs typeface="Berkshire Swash"/>
                <a:sym typeface="Berkshire Swash"/>
              </a:defRPr>
            </a:lvl4pPr>
            <a:lvl5pPr lvl="4" algn="ctr" rtl="0">
              <a:spcBef>
                <a:spcPts val="0"/>
              </a:spcBef>
              <a:spcAft>
                <a:spcPts val="0"/>
              </a:spcAft>
              <a:buSzPts val="2800"/>
              <a:buFont typeface="Berkshire Swash"/>
              <a:buNone/>
              <a:defRPr>
                <a:latin typeface="Berkshire Swash"/>
                <a:ea typeface="Berkshire Swash"/>
                <a:cs typeface="Berkshire Swash"/>
                <a:sym typeface="Berkshire Swash"/>
              </a:defRPr>
            </a:lvl5pPr>
            <a:lvl6pPr lvl="5" algn="ctr" rtl="0">
              <a:spcBef>
                <a:spcPts val="0"/>
              </a:spcBef>
              <a:spcAft>
                <a:spcPts val="0"/>
              </a:spcAft>
              <a:buSzPts val="2800"/>
              <a:buFont typeface="Berkshire Swash"/>
              <a:buNone/>
              <a:defRPr>
                <a:latin typeface="Berkshire Swash"/>
                <a:ea typeface="Berkshire Swash"/>
                <a:cs typeface="Berkshire Swash"/>
                <a:sym typeface="Berkshire Swash"/>
              </a:defRPr>
            </a:lvl6pPr>
            <a:lvl7pPr lvl="6" algn="ctr" rtl="0">
              <a:spcBef>
                <a:spcPts val="0"/>
              </a:spcBef>
              <a:spcAft>
                <a:spcPts val="0"/>
              </a:spcAft>
              <a:buSzPts val="2800"/>
              <a:buFont typeface="Berkshire Swash"/>
              <a:buNone/>
              <a:defRPr>
                <a:latin typeface="Berkshire Swash"/>
                <a:ea typeface="Berkshire Swash"/>
                <a:cs typeface="Berkshire Swash"/>
                <a:sym typeface="Berkshire Swash"/>
              </a:defRPr>
            </a:lvl7pPr>
            <a:lvl8pPr lvl="7" algn="ctr" rtl="0">
              <a:spcBef>
                <a:spcPts val="0"/>
              </a:spcBef>
              <a:spcAft>
                <a:spcPts val="0"/>
              </a:spcAft>
              <a:buSzPts val="2800"/>
              <a:buFont typeface="Berkshire Swash"/>
              <a:buNone/>
              <a:defRPr>
                <a:latin typeface="Berkshire Swash"/>
                <a:ea typeface="Berkshire Swash"/>
                <a:cs typeface="Berkshire Swash"/>
                <a:sym typeface="Berkshire Swash"/>
              </a:defRPr>
            </a:lvl8pPr>
            <a:lvl9pPr lvl="8" algn="ctr" rtl="0">
              <a:spcBef>
                <a:spcPts val="0"/>
              </a:spcBef>
              <a:spcAft>
                <a:spcPts val="0"/>
              </a:spcAft>
              <a:buSzPts val="2800"/>
              <a:buFont typeface="Berkshire Swash"/>
              <a:buNone/>
              <a:defRPr>
                <a:latin typeface="Berkshire Swash"/>
                <a:ea typeface="Berkshire Swash"/>
                <a:cs typeface="Berkshire Swash"/>
                <a:sym typeface="Berkshire Swash"/>
              </a:defRPr>
            </a:lvl9pPr>
          </a:lstStyle>
          <a:p>
            <a:r>
              <a:t>xx%</a:t>
            </a:r>
          </a:p>
        </p:txBody>
      </p:sp>
      <p:sp>
        <p:nvSpPr>
          <p:cNvPr id="116" name="Google Shape;116;p13"/>
          <p:cNvSpPr txBox="1">
            <a:spLocks noGrp="1"/>
          </p:cNvSpPr>
          <p:nvPr>
            <p:ph type="title" idx="13" hasCustomPrompt="1"/>
          </p:nvPr>
        </p:nvSpPr>
        <p:spPr>
          <a:xfrm>
            <a:off x="718575" y="3069868"/>
            <a:ext cx="2377500" cy="402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800"/>
              <a:buNone/>
              <a:defRPr>
                <a:solidFill>
                  <a:schemeClr val="lt2"/>
                </a:solidFill>
              </a:defRPr>
            </a:lvl1pPr>
            <a:lvl2pPr lvl="1" algn="ctr" rtl="0">
              <a:spcBef>
                <a:spcPts val="0"/>
              </a:spcBef>
              <a:spcAft>
                <a:spcPts val="0"/>
              </a:spcAft>
              <a:buSzPts val="2800"/>
              <a:buFont typeface="Berkshire Swash"/>
              <a:buNone/>
              <a:defRPr>
                <a:latin typeface="Berkshire Swash"/>
                <a:ea typeface="Berkshire Swash"/>
                <a:cs typeface="Berkshire Swash"/>
                <a:sym typeface="Berkshire Swash"/>
              </a:defRPr>
            </a:lvl2pPr>
            <a:lvl3pPr lvl="2" algn="ctr" rtl="0">
              <a:spcBef>
                <a:spcPts val="0"/>
              </a:spcBef>
              <a:spcAft>
                <a:spcPts val="0"/>
              </a:spcAft>
              <a:buSzPts val="2800"/>
              <a:buFont typeface="Berkshire Swash"/>
              <a:buNone/>
              <a:defRPr>
                <a:latin typeface="Berkshire Swash"/>
                <a:ea typeface="Berkshire Swash"/>
                <a:cs typeface="Berkshire Swash"/>
                <a:sym typeface="Berkshire Swash"/>
              </a:defRPr>
            </a:lvl3pPr>
            <a:lvl4pPr lvl="3" algn="ctr" rtl="0">
              <a:spcBef>
                <a:spcPts val="0"/>
              </a:spcBef>
              <a:spcAft>
                <a:spcPts val="0"/>
              </a:spcAft>
              <a:buSzPts val="2800"/>
              <a:buFont typeface="Berkshire Swash"/>
              <a:buNone/>
              <a:defRPr>
                <a:latin typeface="Berkshire Swash"/>
                <a:ea typeface="Berkshire Swash"/>
                <a:cs typeface="Berkshire Swash"/>
                <a:sym typeface="Berkshire Swash"/>
              </a:defRPr>
            </a:lvl4pPr>
            <a:lvl5pPr lvl="4" algn="ctr" rtl="0">
              <a:spcBef>
                <a:spcPts val="0"/>
              </a:spcBef>
              <a:spcAft>
                <a:spcPts val="0"/>
              </a:spcAft>
              <a:buSzPts val="2800"/>
              <a:buFont typeface="Berkshire Swash"/>
              <a:buNone/>
              <a:defRPr>
                <a:latin typeface="Berkshire Swash"/>
                <a:ea typeface="Berkshire Swash"/>
                <a:cs typeface="Berkshire Swash"/>
                <a:sym typeface="Berkshire Swash"/>
              </a:defRPr>
            </a:lvl5pPr>
            <a:lvl6pPr lvl="5" algn="ctr" rtl="0">
              <a:spcBef>
                <a:spcPts val="0"/>
              </a:spcBef>
              <a:spcAft>
                <a:spcPts val="0"/>
              </a:spcAft>
              <a:buSzPts val="2800"/>
              <a:buFont typeface="Berkshire Swash"/>
              <a:buNone/>
              <a:defRPr>
                <a:latin typeface="Berkshire Swash"/>
                <a:ea typeface="Berkshire Swash"/>
                <a:cs typeface="Berkshire Swash"/>
                <a:sym typeface="Berkshire Swash"/>
              </a:defRPr>
            </a:lvl6pPr>
            <a:lvl7pPr lvl="6" algn="ctr" rtl="0">
              <a:spcBef>
                <a:spcPts val="0"/>
              </a:spcBef>
              <a:spcAft>
                <a:spcPts val="0"/>
              </a:spcAft>
              <a:buSzPts val="2800"/>
              <a:buFont typeface="Berkshire Swash"/>
              <a:buNone/>
              <a:defRPr>
                <a:latin typeface="Berkshire Swash"/>
                <a:ea typeface="Berkshire Swash"/>
                <a:cs typeface="Berkshire Swash"/>
                <a:sym typeface="Berkshire Swash"/>
              </a:defRPr>
            </a:lvl7pPr>
            <a:lvl8pPr lvl="7" algn="ctr" rtl="0">
              <a:spcBef>
                <a:spcPts val="0"/>
              </a:spcBef>
              <a:spcAft>
                <a:spcPts val="0"/>
              </a:spcAft>
              <a:buSzPts val="2800"/>
              <a:buFont typeface="Berkshire Swash"/>
              <a:buNone/>
              <a:defRPr>
                <a:latin typeface="Berkshire Swash"/>
                <a:ea typeface="Berkshire Swash"/>
                <a:cs typeface="Berkshire Swash"/>
                <a:sym typeface="Berkshire Swash"/>
              </a:defRPr>
            </a:lvl8pPr>
            <a:lvl9pPr lvl="8" algn="ctr" rtl="0">
              <a:spcBef>
                <a:spcPts val="0"/>
              </a:spcBef>
              <a:spcAft>
                <a:spcPts val="0"/>
              </a:spcAft>
              <a:buSzPts val="2800"/>
              <a:buFont typeface="Berkshire Swash"/>
              <a:buNone/>
              <a:defRPr>
                <a:latin typeface="Berkshire Swash"/>
                <a:ea typeface="Berkshire Swash"/>
                <a:cs typeface="Berkshire Swash"/>
                <a:sym typeface="Berkshire Swash"/>
              </a:defRPr>
            </a:lvl9pPr>
          </a:lstStyle>
          <a:p>
            <a:r>
              <a:t>xx%</a:t>
            </a:r>
          </a:p>
        </p:txBody>
      </p:sp>
      <p:sp>
        <p:nvSpPr>
          <p:cNvPr id="117" name="Google Shape;117;p13"/>
          <p:cNvSpPr txBox="1">
            <a:spLocks noGrp="1"/>
          </p:cNvSpPr>
          <p:nvPr>
            <p:ph type="title" idx="14" hasCustomPrompt="1"/>
          </p:nvPr>
        </p:nvSpPr>
        <p:spPr>
          <a:xfrm>
            <a:off x="3383100" y="3069870"/>
            <a:ext cx="2377800" cy="402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800"/>
              <a:buNone/>
              <a:defRPr>
                <a:solidFill>
                  <a:schemeClr val="lt2"/>
                </a:solidFill>
              </a:defRPr>
            </a:lvl1pPr>
            <a:lvl2pPr lvl="1" algn="ctr" rtl="0">
              <a:spcBef>
                <a:spcPts val="0"/>
              </a:spcBef>
              <a:spcAft>
                <a:spcPts val="0"/>
              </a:spcAft>
              <a:buSzPts val="2800"/>
              <a:buFont typeface="Berkshire Swash"/>
              <a:buNone/>
              <a:defRPr>
                <a:latin typeface="Berkshire Swash"/>
                <a:ea typeface="Berkshire Swash"/>
                <a:cs typeface="Berkshire Swash"/>
                <a:sym typeface="Berkshire Swash"/>
              </a:defRPr>
            </a:lvl2pPr>
            <a:lvl3pPr lvl="2" algn="ctr" rtl="0">
              <a:spcBef>
                <a:spcPts val="0"/>
              </a:spcBef>
              <a:spcAft>
                <a:spcPts val="0"/>
              </a:spcAft>
              <a:buSzPts val="2800"/>
              <a:buFont typeface="Berkshire Swash"/>
              <a:buNone/>
              <a:defRPr>
                <a:latin typeface="Berkshire Swash"/>
                <a:ea typeface="Berkshire Swash"/>
                <a:cs typeface="Berkshire Swash"/>
                <a:sym typeface="Berkshire Swash"/>
              </a:defRPr>
            </a:lvl3pPr>
            <a:lvl4pPr lvl="3" algn="ctr" rtl="0">
              <a:spcBef>
                <a:spcPts val="0"/>
              </a:spcBef>
              <a:spcAft>
                <a:spcPts val="0"/>
              </a:spcAft>
              <a:buSzPts val="2800"/>
              <a:buFont typeface="Berkshire Swash"/>
              <a:buNone/>
              <a:defRPr>
                <a:latin typeface="Berkshire Swash"/>
                <a:ea typeface="Berkshire Swash"/>
                <a:cs typeface="Berkshire Swash"/>
                <a:sym typeface="Berkshire Swash"/>
              </a:defRPr>
            </a:lvl4pPr>
            <a:lvl5pPr lvl="4" algn="ctr" rtl="0">
              <a:spcBef>
                <a:spcPts val="0"/>
              </a:spcBef>
              <a:spcAft>
                <a:spcPts val="0"/>
              </a:spcAft>
              <a:buSzPts val="2800"/>
              <a:buFont typeface="Berkshire Swash"/>
              <a:buNone/>
              <a:defRPr>
                <a:latin typeface="Berkshire Swash"/>
                <a:ea typeface="Berkshire Swash"/>
                <a:cs typeface="Berkshire Swash"/>
                <a:sym typeface="Berkshire Swash"/>
              </a:defRPr>
            </a:lvl5pPr>
            <a:lvl6pPr lvl="5" algn="ctr" rtl="0">
              <a:spcBef>
                <a:spcPts val="0"/>
              </a:spcBef>
              <a:spcAft>
                <a:spcPts val="0"/>
              </a:spcAft>
              <a:buSzPts val="2800"/>
              <a:buFont typeface="Berkshire Swash"/>
              <a:buNone/>
              <a:defRPr>
                <a:latin typeface="Berkshire Swash"/>
                <a:ea typeface="Berkshire Swash"/>
                <a:cs typeface="Berkshire Swash"/>
                <a:sym typeface="Berkshire Swash"/>
              </a:defRPr>
            </a:lvl6pPr>
            <a:lvl7pPr lvl="6" algn="ctr" rtl="0">
              <a:spcBef>
                <a:spcPts val="0"/>
              </a:spcBef>
              <a:spcAft>
                <a:spcPts val="0"/>
              </a:spcAft>
              <a:buSzPts val="2800"/>
              <a:buFont typeface="Berkshire Swash"/>
              <a:buNone/>
              <a:defRPr>
                <a:latin typeface="Berkshire Swash"/>
                <a:ea typeface="Berkshire Swash"/>
                <a:cs typeface="Berkshire Swash"/>
                <a:sym typeface="Berkshire Swash"/>
              </a:defRPr>
            </a:lvl7pPr>
            <a:lvl8pPr lvl="7" algn="ctr" rtl="0">
              <a:spcBef>
                <a:spcPts val="0"/>
              </a:spcBef>
              <a:spcAft>
                <a:spcPts val="0"/>
              </a:spcAft>
              <a:buSzPts val="2800"/>
              <a:buFont typeface="Berkshire Swash"/>
              <a:buNone/>
              <a:defRPr>
                <a:latin typeface="Berkshire Swash"/>
                <a:ea typeface="Berkshire Swash"/>
                <a:cs typeface="Berkshire Swash"/>
                <a:sym typeface="Berkshire Swash"/>
              </a:defRPr>
            </a:lvl8pPr>
            <a:lvl9pPr lvl="8" algn="ctr" rtl="0">
              <a:spcBef>
                <a:spcPts val="0"/>
              </a:spcBef>
              <a:spcAft>
                <a:spcPts val="0"/>
              </a:spcAft>
              <a:buSzPts val="2800"/>
              <a:buFont typeface="Berkshire Swash"/>
              <a:buNone/>
              <a:defRPr>
                <a:latin typeface="Berkshire Swash"/>
                <a:ea typeface="Berkshire Swash"/>
                <a:cs typeface="Berkshire Swash"/>
                <a:sym typeface="Berkshire Swash"/>
              </a:defRPr>
            </a:lvl9pPr>
          </a:lstStyle>
          <a:p>
            <a:r>
              <a:t>xx%</a:t>
            </a:r>
          </a:p>
        </p:txBody>
      </p:sp>
      <p:sp>
        <p:nvSpPr>
          <p:cNvPr id="118" name="Google Shape;118;p13"/>
          <p:cNvSpPr txBox="1">
            <a:spLocks noGrp="1"/>
          </p:cNvSpPr>
          <p:nvPr>
            <p:ph type="subTitle" idx="15"/>
          </p:nvPr>
        </p:nvSpPr>
        <p:spPr>
          <a:xfrm>
            <a:off x="6047925" y="1860505"/>
            <a:ext cx="2377500" cy="455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400"/>
              <a:buFont typeface="Berkshire Swash"/>
              <a:buNone/>
              <a:defRPr sz="2800">
                <a:solidFill>
                  <a:schemeClr val="accent1"/>
                </a:solidFill>
                <a:latin typeface="Berkshire Swash"/>
                <a:ea typeface="Berkshire Swash"/>
                <a:cs typeface="Berkshire Swash"/>
                <a:sym typeface="Berkshire Swash"/>
              </a:defRPr>
            </a:lvl1pPr>
            <a:lvl2pPr lvl="1" rtl="0">
              <a:spcBef>
                <a:spcPts val="0"/>
              </a:spcBef>
              <a:spcAft>
                <a:spcPts val="0"/>
              </a:spcAft>
              <a:buSzPts val="2400"/>
              <a:buFont typeface="Berkshire Swash"/>
              <a:buNone/>
              <a:defRPr sz="2400">
                <a:latin typeface="Berkshire Swash"/>
                <a:ea typeface="Berkshire Swash"/>
                <a:cs typeface="Berkshire Swash"/>
                <a:sym typeface="Berkshire Swash"/>
              </a:defRPr>
            </a:lvl2pPr>
            <a:lvl3pPr lvl="2" rtl="0">
              <a:spcBef>
                <a:spcPts val="0"/>
              </a:spcBef>
              <a:spcAft>
                <a:spcPts val="0"/>
              </a:spcAft>
              <a:buSzPts val="2400"/>
              <a:buFont typeface="Berkshire Swash"/>
              <a:buNone/>
              <a:defRPr sz="2400">
                <a:latin typeface="Berkshire Swash"/>
                <a:ea typeface="Berkshire Swash"/>
                <a:cs typeface="Berkshire Swash"/>
                <a:sym typeface="Berkshire Swash"/>
              </a:defRPr>
            </a:lvl3pPr>
            <a:lvl4pPr lvl="3" rtl="0">
              <a:spcBef>
                <a:spcPts val="0"/>
              </a:spcBef>
              <a:spcAft>
                <a:spcPts val="0"/>
              </a:spcAft>
              <a:buSzPts val="2400"/>
              <a:buFont typeface="Berkshire Swash"/>
              <a:buNone/>
              <a:defRPr sz="2400">
                <a:latin typeface="Berkshire Swash"/>
                <a:ea typeface="Berkshire Swash"/>
                <a:cs typeface="Berkshire Swash"/>
                <a:sym typeface="Berkshire Swash"/>
              </a:defRPr>
            </a:lvl4pPr>
            <a:lvl5pPr lvl="4" rtl="0">
              <a:spcBef>
                <a:spcPts val="0"/>
              </a:spcBef>
              <a:spcAft>
                <a:spcPts val="0"/>
              </a:spcAft>
              <a:buSzPts val="2400"/>
              <a:buFont typeface="Berkshire Swash"/>
              <a:buNone/>
              <a:defRPr sz="2400">
                <a:latin typeface="Berkshire Swash"/>
                <a:ea typeface="Berkshire Swash"/>
                <a:cs typeface="Berkshire Swash"/>
                <a:sym typeface="Berkshire Swash"/>
              </a:defRPr>
            </a:lvl5pPr>
            <a:lvl6pPr lvl="5" rtl="0">
              <a:spcBef>
                <a:spcPts val="0"/>
              </a:spcBef>
              <a:spcAft>
                <a:spcPts val="0"/>
              </a:spcAft>
              <a:buSzPts val="2400"/>
              <a:buFont typeface="Berkshire Swash"/>
              <a:buNone/>
              <a:defRPr sz="2400">
                <a:latin typeface="Berkshire Swash"/>
                <a:ea typeface="Berkshire Swash"/>
                <a:cs typeface="Berkshire Swash"/>
                <a:sym typeface="Berkshire Swash"/>
              </a:defRPr>
            </a:lvl6pPr>
            <a:lvl7pPr lvl="6" rtl="0">
              <a:spcBef>
                <a:spcPts val="0"/>
              </a:spcBef>
              <a:spcAft>
                <a:spcPts val="0"/>
              </a:spcAft>
              <a:buSzPts val="2400"/>
              <a:buFont typeface="Berkshire Swash"/>
              <a:buNone/>
              <a:defRPr sz="2400">
                <a:latin typeface="Berkshire Swash"/>
                <a:ea typeface="Berkshire Swash"/>
                <a:cs typeface="Berkshire Swash"/>
                <a:sym typeface="Berkshire Swash"/>
              </a:defRPr>
            </a:lvl7pPr>
            <a:lvl8pPr lvl="7" rtl="0">
              <a:spcBef>
                <a:spcPts val="0"/>
              </a:spcBef>
              <a:spcAft>
                <a:spcPts val="0"/>
              </a:spcAft>
              <a:buSzPts val="2400"/>
              <a:buFont typeface="Berkshire Swash"/>
              <a:buNone/>
              <a:defRPr sz="2400">
                <a:latin typeface="Berkshire Swash"/>
                <a:ea typeface="Berkshire Swash"/>
                <a:cs typeface="Berkshire Swash"/>
                <a:sym typeface="Berkshire Swash"/>
              </a:defRPr>
            </a:lvl8pPr>
            <a:lvl9pPr lvl="8" rtl="0">
              <a:spcBef>
                <a:spcPts val="0"/>
              </a:spcBef>
              <a:spcAft>
                <a:spcPts val="0"/>
              </a:spcAft>
              <a:buSzPts val="2400"/>
              <a:buFont typeface="Berkshire Swash"/>
              <a:buNone/>
              <a:defRPr sz="2400">
                <a:latin typeface="Berkshire Swash"/>
                <a:ea typeface="Berkshire Swash"/>
                <a:cs typeface="Berkshire Swash"/>
                <a:sym typeface="Berkshire Swash"/>
              </a:defRPr>
            </a:lvl9pPr>
          </a:lstStyle>
          <a:p>
            <a:endParaRPr/>
          </a:p>
        </p:txBody>
      </p:sp>
      <p:sp>
        <p:nvSpPr>
          <p:cNvPr id="119" name="Google Shape;119;p13"/>
          <p:cNvSpPr txBox="1">
            <a:spLocks noGrp="1"/>
          </p:cNvSpPr>
          <p:nvPr>
            <p:ph type="subTitle" idx="16"/>
          </p:nvPr>
        </p:nvSpPr>
        <p:spPr>
          <a:xfrm>
            <a:off x="6047925" y="3581402"/>
            <a:ext cx="2377500" cy="455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400"/>
              <a:buFont typeface="Berkshire Swash"/>
              <a:buNone/>
              <a:defRPr sz="2800">
                <a:solidFill>
                  <a:schemeClr val="accent1"/>
                </a:solidFill>
                <a:latin typeface="Berkshire Swash"/>
                <a:ea typeface="Berkshire Swash"/>
                <a:cs typeface="Berkshire Swash"/>
                <a:sym typeface="Berkshire Swash"/>
              </a:defRPr>
            </a:lvl1pPr>
            <a:lvl2pPr lvl="1" rtl="0">
              <a:spcBef>
                <a:spcPts val="0"/>
              </a:spcBef>
              <a:spcAft>
                <a:spcPts val="0"/>
              </a:spcAft>
              <a:buSzPts val="2400"/>
              <a:buFont typeface="Berkshire Swash"/>
              <a:buNone/>
              <a:defRPr sz="2400">
                <a:latin typeface="Berkshire Swash"/>
                <a:ea typeface="Berkshire Swash"/>
                <a:cs typeface="Berkshire Swash"/>
                <a:sym typeface="Berkshire Swash"/>
              </a:defRPr>
            </a:lvl2pPr>
            <a:lvl3pPr lvl="2" rtl="0">
              <a:spcBef>
                <a:spcPts val="0"/>
              </a:spcBef>
              <a:spcAft>
                <a:spcPts val="0"/>
              </a:spcAft>
              <a:buSzPts val="2400"/>
              <a:buFont typeface="Berkshire Swash"/>
              <a:buNone/>
              <a:defRPr sz="2400">
                <a:latin typeface="Berkshire Swash"/>
                <a:ea typeface="Berkshire Swash"/>
                <a:cs typeface="Berkshire Swash"/>
                <a:sym typeface="Berkshire Swash"/>
              </a:defRPr>
            </a:lvl3pPr>
            <a:lvl4pPr lvl="3" rtl="0">
              <a:spcBef>
                <a:spcPts val="0"/>
              </a:spcBef>
              <a:spcAft>
                <a:spcPts val="0"/>
              </a:spcAft>
              <a:buSzPts val="2400"/>
              <a:buFont typeface="Berkshire Swash"/>
              <a:buNone/>
              <a:defRPr sz="2400">
                <a:latin typeface="Berkshire Swash"/>
                <a:ea typeface="Berkshire Swash"/>
                <a:cs typeface="Berkshire Swash"/>
                <a:sym typeface="Berkshire Swash"/>
              </a:defRPr>
            </a:lvl4pPr>
            <a:lvl5pPr lvl="4" rtl="0">
              <a:spcBef>
                <a:spcPts val="0"/>
              </a:spcBef>
              <a:spcAft>
                <a:spcPts val="0"/>
              </a:spcAft>
              <a:buSzPts val="2400"/>
              <a:buFont typeface="Berkshire Swash"/>
              <a:buNone/>
              <a:defRPr sz="2400">
                <a:latin typeface="Berkshire Swash"/>
                <a:ea typeface="Berkshire Swash"/>
                <a:cs typeface="Berkshire Swash"/>
                <a:sym typeface="Berkshire Swash"/>
              </a:defRPr>
            </a:lvl5pPr>
            <a:lvl6pPr lvl="5" rtl="0">
              <a:spcBef>
                <a:spcPts val="0"/>
              </a:spcBef>
              <a:spcAft>
                <a:spcPts val="0"/>
              </a:spcAft>
              <a:buSzPts val="2400"/>
              <a:buFont typeface="Berkshire Swash"/>
              <a:buNone/>
              <a:defRPr sz="2400">
                <a:latin typeface="Berkshire Swash"/>
                <a:ea typeface="Berkshire Swash"/>
                <a:cs typeface="Berkshire Swash"/>
                <a:sym typeface="Berkshire Swash"/>
              </a:defRPr>
            </a:lvl6pPr>
            <a:lvl7pPr lvl="6" rtl="0">
              <a:spcBef>
                <a:spcPts val="0"/>
              </a:spcBef>
              <a:spcAft>
                <a:spcPts val="0"/>
              </a:spcAft>
              <a:buSzPts val="2400"/>
              <a:buFont typeface="Berkshire Swash"/>
              <a:buNone/>
              <a:defRPr sz="2400">
                <a:latin typeface="Berkshire Swash"/>
                <a:ea typeface="Berkshire Swash"/>
                <a:cs typeface="Berkshire Swash"/>
                <a:sym typeface="Berkshire Swash"/>
              </a:defRPr>
            </a:lvl7pPr>
            <a:lvl8pPr lvl="7" rtl="0">
              <a:spcBef>
                <a:spcPts val="0"/>
              </a:spcBef>
              <a:spcAft>
                <a:spcPts val="0"/>
              </a:spcAft>
              <a:buSzPts val="2400"/>
              <a:buFont typeface="Berkshire Swash"/>
              <a:buNone/>
              <a:defRPr sz="2400">
                <a:latin typeface="Berkshire Swash"/>
                <a:ea typeface="Berkshire Swash"/>
                <a:cs typeface="Berkshire Swash"/>
                <a:sym typeface="Berkshire Swash"/>
              </a:defRPr>
            </a:lvl8pPr>
            <a:lvl9pPr lvl="8" rtl="0">
              <a:spcBef>
                <a:spcPts val="0"/>
              </a:spcBef>
              <a:spcAft>
                <a:spcPts val="0"/>
              </a:spcAft>
              <a:buSzPts val="2400"/>
              <a:buFont typeface="Berkshire Swash"/>
              <a:buNone/>
              <a:defRPr sz="2400">
                <a:latin typeface="Berkshire Swash"/>
                <a:ea typeface="Berkshire Swash"/>
                <a:cs typeface="Berkshire Swash"/>
                <a:sym typeface="Berkshire Swash"/>
              </a:defRPr>
            </a:lvl9pPr>
          </a:lstStyle>
          <a:p>
            <a:endParaRPr/>
          </a:p>
        </p:txBody>
      </p:sp>
      <p:sp>
        <p:nvSpPr>
          <p:cNvPr id="120" name="Google Shape;120;p13"/>
          <p:cNvSpPr txBox="1">
            <a:spLocks noGrp="1"/>
          </p:cNvSpPr>
          <p:nvPr>
            <p:ph type="subTitle" idx="17"/>
          </p:nvPr>
        </p:nvSpPr>
        <p:spPr>
          <a:xfrm>
            <a:off x="6047925" y="2314413"/>
            <a:ext cx="2377500" cy="57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5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1" name="Google Shape;121;p13"/>
          <p:cNvSpPr txBox="1">
            <a:spLocks noGrp="1"/>
          </p:cNvSpPr>
          <p:nvPr>
            <p:ph type="subTitle" idx="18"/>
          </p:nvPr>
        </p:nvSpPr>
        <p:spPr>
          <a:xfrm>
            <a:off x="6047925" y="4033501"/>
            <a:ext cx="2377500" cy="57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5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2" name="Google Shape;122;p13"/>
          <p:cNvSpPr txBox="1">
            <a:spLocks noGrp="1"/>
          </p:cNvSpPr>
          <p:nvPr>
            <p:ph type="title" idx="19" hasCustomPrompt="1"/>
          </p:nvPr>
        </p:nvSpPr>
        <p:spPr>
          <a:xfrm>
            <a:off x="6047925" y="1350606"/>
            <a:ext cx="2377500" cy="402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800"/>
              <a:buNone/>
              <a:defRPr>
                <a:solidFill>
                  <a:schemeClr val="lt2"/>
                </a:solidFill>
              </a:defRPr>
            </a:lvl1pPr>
            <a:lvl2pPr lvl="1" algn="ctr" rtl="0">
              <a:spcBef>
                <a:spcPts val="0"/>
              </a:spcBef>
              <a:spcAft>
                <a:spcPts val="0"/>
              </a:spcAft>
              <a:buSzPts val="2800"/>
              <a:buFont typeface="Berkshire Swash"/>
              <a:buNone/>
              <a:defRPr>
                <a:latin typeface="Berkshire Swash"/>
                <a:ea typeface="Berkshire Swash"/>
                <a:cs typeface="Berkshire Swash"/>
                <a:sym typeface="Berkshire Swash"/>
              </a:defRPr>
            </a:lvl2pPr>
            <a:lvl3pPr lvl="2" algn="ctr" rtl="0">
              <a:spcBef>
                <a:spcPts val="0"/>
              </a:spcBef>
              <a:spcAft>
                <a:spcPts val="0"/>
              </a:spcAft>
              <a:buSzPts val="2800"/>
              <a:buFont typeface="Berkshire Swash"/>
              <a:buNone/>
              <a:defRPr>
                <a:latin typeface="Berkshire Swash"/>
                <a:ea typeface="Berkshire Swash"/>
                <a:cs typeface="Berkshire Swash"/>
                <a:sym typeface="Berkshire Swash"/>
              </a:defRPr>
            </a:lvl3pPr>
            <a:lvl4pPr lvl="3" algn="ctr" rtl="0">
              <a:spcBef>
                <a:spcPts val="0"/>
              </a:spcBef>
              <a:spcAft>
                <a:spcPts val="0"/>
              </a:spcAft>
              <a:buSzPts val="2800"/>
              <a:buFont typeface="Berkshire Swash"/>
              <a:buNone/>
              <a:defRPr>
                <a:latin typeface="Berkshire Swash"/>
                <a:ea typeface="Berkshire Swash"/>
                <a:cs typeface="Berkshire Swash"/>
                <a:sym typeface="Berkshire Swash"/>
              </a:defRPr>
            </a:lvl4pPr>
            <a:lvl5pPr lvl="4" algn="ctr" rtl="0">
              <a:spcBef>
                <a:spcPts val="0"/>
              </a:spcBef>
              <a:spcAft>
                <a:spcPts val="0"/>
              </a:spcAft>
              <a:buSzPts val="2800"/>
              <a:buFont typeface="Berkshire Swash"/>
              <a:buNone/>
              <a:defRPr>
                <a:latin typeface="Berkshire Swash"/>
                <a:ea typeface="Berkshire Swash"/>
                <a:cs typeface="Berkshire Swash"/>
                <a:sym typeface="Berkshire Swash"/>
              </a:defRPr>
            </a:lvl5pPr>
            <a:lvl6pPr lvl="5" algn="ctr" rtl="0">
              <a:spcBef>
                <a:spcPts val="0"/>
              </a:spcBef>
              <a:spcAft>
                <a:spcPts val="0"/>
              </a:spcAft>
              <a:buSzPts val="2800"/>
              <a:buFont typeface="Berkshire Swash"/>
              <a:buNone/>
              <a:defRPr>
                <a:latin typeface="Berkshire Swash"/>
                <a:ea typeface="Berkshire Swash"/>
                <a:cs typeface="Berkshire Swash"/>
                <a:sym typeface="Berkshire Swash"/>
              </a:defRPr>
            </a:lvl6pPr>
            <a:lvl7pPr lvl="6" algn="ctr" rtl="0">
              <a:spcBef>
                <a:spcPts val="0"/>
              </a:spcBef>
              <a:spcAft>
                <a:spcPts val="0"/>
              </a:spcAft>
              <a:buSzPts val="2800"/>
              <a:buFont typeface="Berkshire Swash"/>
              <a:buNone/>
              <a:defRPr>
                <a:latin typeface="Berkshire Swash"/>
                <a:ea typeface="Berkshire Swash"/>
                <a:cs typeface="Berkshire Swash"/>
                <a:sym typeface="Berkshire Swash"/>
              </a:defRPr>
            </a:lvl7pPr>
            <a:lvl8pPr lvl="7" algn="ctr" rtl="0">
              <a:spcBef>
                <a:spcPts val="0"/>
              </a:spcBef>
              <a:spcAft>
                <a:spcPts val="0"/>
              </a:spcAft>
              <a:buSzPts val="2800"/>
              <a:buFont typeface="Berkshire Swash"/>
              <a:buNone/>
              <a:defRPr>
                <a:latin typeface="Berkshire Swash"/>
                <a:ea typeface="Berkshire Swash"/>
                <a:cs typeface="Berkshire Swash"/>
                <a:sym typeface="Berkshire Swash"/>
              </a:defRPr>
            </a:lvl8pPr>
            <a:lvl9pPr lvl="8" algn="ctr" rtl="0">
              <a:spcBef>
                <a:spcPts val="0"/>
              </a:spcBef>
              <a:spcAft>
                <a:spcPts val="0"/>
              </a:spcAft>
              <a:buSzPts val="2800"/>
              <a:buFont typeface="Berkshire Swash"/>
              <a:buNone/>
              <a:defRPr>
                <a:latin typeface="Berkshire Swash"/>
                <a:ea typeface="Berkshire Swash"/>
                <a:cs typeface="Berkshire Swash"/>
                <a:sym typeface="Berkshire Swash"/>
              </a:defRPr>
            </a:lvl9pPr>
          </a:lstStyle>
          <a:p>
            <a:r>
              <a:t>xx%</a:t>
            </a:r>
          </a:p>
        </p:txBody>
      </p:sp>
      <p:sp>
        <p:nvSpPr>
          <p:cNvPr id="123" name="Google Shape;123;p13"/>
          <p:cNvSpPr txBox="1">
            <a:spLocks noGrp="1"/>
          </p:cNvSpPr>
          <p:nvPr>
            <p:ph type="title" idx="20" hasCustomPrompt="1"/>
          </p:nvPr>
        </p:nvSpPr>
        <p:spPr>
          <a:xfrm>
            <a:off x="6047925" y="3069868"/>
            <a:ext cx="2377500" cy="402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800"/>
              <a:buNone/>
              <a:defRPr>
                <a:solidFill>
                  <a:schemeClr val="lt2"/>
                </a:solidFill>
              </a:defRPr>
            </a:lvl1pPr>
            <a:lvl2pPr lvl="1" algn="ctr" rtl="0">
              <a:spcBef>
                <a:spcPts val="0"/>
              </a:spcBef>
              <a:spcAft>
                <a:spcPts val="0"/>
              </a:spcAft>
              <a:buSzPts val="2800"/>
              <a:buFont typeface="Berkshire Swash"/>
              <a:buNone/>
              <a:defRPr>
                <a:latin typeface="Berkshire Swash"/>
                <a:ea typeface="Berkshire Swash"/>
                <a:cs typeface="Berkshire Swash"/>
                <a:sym typeface="Berkshire Swash"/>
              </a:defRPr>
            </a:lvl2pPr>
            <a:lvl3pPr lvl="2" algn="ctr" rtl="0">
              <a:spcBef>
                <a:spcPts val="0"/>
              </a:spcBef>
              <a:spcAft>
                <a:spcPts val="0"/>
              </a:spcAft>
              <a:buSzPts val="2800"/>
              <a:buFont typeface="Berkshire Swash"/>
              <a:buNone/>
              <a:defRPr>
                <a:latin typeface="Berkshire Swash"/>
                <a:ea typeface="Berkshire Swash"/>
                <a:cs typeface="Berkshire Swash"/>
                <a:sym typeface="Berkshire Swash"/>
              </a:defRPr>
            </a:lvl3pPr>
            <a:lvl4pPr lvl="3" algn="ctr" rtl="0">
              <a:spcBef>
                <a:spcPts val="0"/>
              </a:spcBef>
              <a:spcAft>
                <a:spcPts val="0"/>
              </a:spcAft>
              <a:buSzPts val="2800"/>
              <a:buFont typeface="Berkshire Swash"/>
              <a:buNone/>
              <a:defRPr>
                <a:latin typeface="Berkshire Swash"/>
                <a:ea typeface="Berkshire Swash"/>
                <a:cs typeface="Berkshire Swash"/>
                <a:sym typeface="Berkshire Swash"/>
              </a:defRPr>
            </a:lvl4pPr>
            <a:lvl5pPr lvl="4" algn="ctr" rtl="0">
              <a:spcBef>
                <a:spcPts val="0"/>
              </a:spcBef>
              <a:spcAft>
                <a:spcPts val="0"/>
              </a:spcAft>
              <a:buSzPts val="2800"/>
              <a:buFont typeface="Berkshire Swash"/>
              <a:buNone/>
              <a:defRPr>
                <a:latin typeface="Berkshire Swash"/>
                <a:ea typeface="Berkshire Swash"/>
                <a:cs typeface="Berkshire Swash"/>
                <a:sym typeface="Berkshire Swash"/>
              </a:defRPr>
            </a:lvl5pPr>
            <a:lvl6pPr lvl="5" algn="ctr" rtl="0">
              <a:spcBef>
                <a:spcPts val="0"/>
              </a:spcBef>
              <a:spcAft>
                <a:spcPts val="0"/>
              </a:spcAft>
              <a:buSzPts val="2800"/>
              <a:buFont typeface="Berkshire Swash"/>
              <a:buNone/>
              <a:defRPr>
                <a:latin typeface="Berkshire Swash"/>
                <a:ea typeface="Berkshire Swash"/>
                <a:cs typeface="Berkshire Swash"/>
                <a:sym typeface="Berkshire Swash"/>
              </a:defRPr>
            </a:lvl6pPr>
            <a:lvl7pPr lvl="6" algn="ctr" rtl="0">
              <a:spcBef>
                <a:spcPts val="0"/>
              </a:spcBef>
              <a:spcAft>
                <a:spcPts val="0"/>
              </a:spcAft>
              <a:buSzPts val="2800"/>
              <a:buFont typeface="Berkshire Swash"/>
              <a:buNone/>
              <a:defRPr>
                <a:latin typeface="Berkshire Swash"/>
                <a:ea typeface="Berkshire Swash"/>
                <a:cs typeface="Berkshire Swash"/>
                <a:sym typeface="Berkshire Swash"/>
              </a:defRPr>
            </a:lvl7pPr>
            <a:lvl8pPr lvl="7" algn="ctr" rtl="0">
              <a:spcBef>
                <a:spcPts val="0"/>
              </a:spcBef>
              <a:spcAft>
                <a:spcPts val="0"/>
              </a:spcAft>
              <a:buSzPts val="2800"/>
              <a:buFont typeface="Berkshire Swash"/>
              <a:buNone/>
              <a:defRPr>
                <a:latin typeface="Berkshire Swash"/>
                <a:ea typeface="Berkshire Swash"/>
                <a:cs typeface="Berkshire Swash"/>
                <a:sym typeface="Berkshire Swash"/>
              </a:defRPr>
            </a:lvl8pPr>
            <a:lvl9pPr lvl="8" algn="ctr" rtl="0">
              <a:spcBef>
                <a:spcPts val="0"/>
              </a:spcBef>
              <a:spcAft>
                <a:spcPts val="0"/>
              </a:spcAft>
              <a:buSzPts val="2800"/>
              <a:buFont typeface="Berkshire Swash"/>
              <a:buNone/>
              <a:defRPr>
                <a:latin typeface="Berkshire Swash"/>
                <a:ea typeface="Berkshire Swash"/>
                <a:cs typeface="Berkshire Swash"/>
                <a:sym typeface="Berkshire Swash"/>
              </a:defRPr>
            </a:lvl9pPr>
          </a:lstStyle>
          <a:p>
            <a:r>
              <a:t>xx%</a:t>
            </a:r>
          </a:p>
        </p:txBody>
      </p:sp>
      <p:sp>
        <p:nvSpPr>
          <p:cNvPr id="124" name="Google Shape;124;p13"/>
          <p:cNvSpPr txBox="1">
            <a:spLocks noGrp="1"/>
          </p:cNvSpPr>
          <p:nvPr>
            <p:ph type="title" idx="21"/>
          </p:nvPr>
        </p:nvSpPr>
        <p:spPr>
          <a:xfrm>
            <a:off x="715950" y="445025"/>
            <a:ext cx="77121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800"/>
              <a:buNone/>
              <a:defRPr sz="3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41524580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125"/>
        <p:cNvGrpSpPr/>
        <p:nvPr/>
      </p:nvGrpSpPr>
      <p:grpSpPr>
        <a:xfrm>
          <a:off x="0" y="0"/>
          <a:ext cx="0" cy="0"/>
          <a:chOff x="0" y="0"/>
          <a:chExt cx="0" cy="0"/>
        </a:xfrm>
      </p:grpSpPr>
      <p:pic>
        <p:nvPicPr>
          <p:cNvPr id="126" name="Google Shape;126;p14"/>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rot="8947695">
            <a:off x="-100899" y="-656645"/>
            <a:ext cx="1628251" cy="2219594"/>
          </a:xfrm>
          <a:prstGeom prst="rect">
            <a:avLst/>
          </a:prstGeom>
          <a:noFill/>
          <a:ln>
            <a:noFill/>
          </a:ln>
        </p:spPr>
      </p:pic>
      <p:pic>
        <p:nvPicPr>
          <p:cNvPr id="127" name="Google Shape;127;p14"/>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rot="6286162">
            <a:off x="-506141" y="2682712"/>
            <a:ext cx="2438750" cy="3026744"/>
          </a:xfrm>
          <a:prstGeom prst="rect">
            <a:avLst/>
          </a:prstGeom>
          <a:noFill/>
          <a:ln>
            <a:noFill/>
          </a:ln>
        </p:spPr>
      </p:pic>
      <p:pic>
        <p:nvPicPr>
          <p:cNvPr id="128" name="Google Shape;128;p14"/>
          <p:cNvPicPr preferRelativeResize="0"/>
          <p:nvPr/>
        </p:nvPicPr>
        <p:blipFill rotWithShape="1">
          <a:blip r:embed="rId4" cstate="screen">
            <a:alphaModFix amt="69000"/>
            <a:extLst>
              <a:ext uri="{28A0092B-C50C-407E-A947-70E740481C1C}">
                <a14:useLocalDpi xmlns:a14="http://schemas.microsoft.com/office/drawing/2010/main"/>
              </a:ext>
            </a:extLst>
          </a:blip>
          <a:srcRect/>
          <a:stretch/>
        </p:blipFill>
        <p:spPr>
          <a:xfrm rot="-4919267">
            <a:off x="3160587" y="105887"/>
            <a:ext cx="1754026" cy="1231825"/>
          </a:xfrm>
          <a:prstGeom prst="rect">
            <a:avLst/>
          </a:prstGeom>
          <a:noFill/>
          <a:ln>
            <a:noFill/>
          </a:ln>
        </p:spPr>
      </p:pic>
      <p:pic>
        <p:nvPicPr>
          <p:cNvPr id="129" name="Google Shape;129;p14"/>
          <p:cNvPicPr preferRelativeResize="0"/>
          <p:nvPr/>
        </p:nvPicPr>
        <p:blipFill rotWithShape="1">
          <a:blip r:embed="rId5" cstate="screen">
            <a:alphaModFix amt="69000"/>
            <a:extLst>
              <a:ext uri="{28A0092B-C50C-407E-A947-70E740481C1C}">
                <a14:useLocalDpi xmlns:a14="http://schemas.microsoft.com/office/drawing/2010/main"/>
              </a:ext>
            </a:extLst>
          </a:blip>
          <a:srcRect/>
          <a:stretch/>
        </p:blipFill>
        <p:spPr>
          <a:xfrm flipH="1">
            <a:off x="8107014" y="280634"/>
            <a:ext cx="1841263" cy="2376743"/>
          </a:xfrm>
          <a:prstGeom prst="rect">
            <a:avLst/>
          </a:prstGeom>
          <a:noFill/>
          <a:ln>
            <a:noFill/>
          </a:ln>
        </p:spPr>
      </p:pic>
      <p:pic>
        <p:nvPicPr>
          <p:cNvPr id="130" name="Google Shape;130;p14"/>
          <p:cNvPicPr preferRelativeResize="0"/>
          <p:nvPr/>
        </p:nvPicPr>
        <p:blipFill rotWithShape="1">
          <a:blip r:embed="rId6" cstate="screen">
            <a:alphaModFix amt="69000"/>
            <a:extLst>
              <a:ext uri="{28A0092B-C50C-407E-A947-70E740481C1C}">
                <a14:useLocalDpi xmlns:a14="http://schemas.microsoft.com/office/drawing/2010/main"/>
              </a:ext>
            </a:extLst>
          </a:blip>
          <a:srcRect/>
          <a:stretch/>
        </p:blipFill>
        <p:spPr>
          <a:xfrm>
            <a:off x="2996650" y="2188625"/>
            <a:ext cx="798350" cy="1425834"/>
          </a:xfrm>
          <a:prstGeom prst="rect">
            <a:avLst/>
          </a:prstGeom>
          <a:noFill/>
          <a:ln>
            <a:noFill/>
          </a:ln>
        </p:spPr>
      </p:pic>
      <p:pic>
        <p:nvPicPr>
          <p:cNvPr id="131" name="Google Shape;131;p14"/>
          <p:cNvPicPr preferRelativeResize="0"/>
          <p:nvPr/>
        </p:nvPicPr>
        <p:blipFill>
          <a:blip r:embed="rId7" cstate="screen">
            <a:alphaModFix amt="69000"/>
            <a:extLst>
              <a:ext uri="{28A0092B-C50C-407E-A947-70E740481C1C}">
                <a14:useLocalDpi xmlns:a14="http://schemas.microsoft.com/office/drawing/2010/main"/>
              </a:ext>
            </a:extLst>
          </a:blip>
          <a:stretch>
            <a:fillRect/>
          </a:stretch>
        </p:blipFill>
        <p:spPr>
          <a:xfrm>
            <a:off x="8150637" y="3896663"/>
            <a:ext cx="1754026" cy="1231825"/>
          </a:xfrm>
          <a:prstGeom prst="rect">
            <a:avLst/>
          </a:prstGeom>
          <a:noFill/>
          <a:ln>
            <a:noFill/>
          </a:ln>
        </p:spPr>
      </p:pic>
      <p:sp>
        <p:nvSpPr>
          <p:cNvPr id="132" name="Google Shape;132;p14"/>
          <p:cNvSpPr txBox="1">
            <a:spLocks noGrp="1"/>
          </p:cNvSpPr>
          <p:nvPr>
            <p:ph type="title" hasCustomPrompt="1"/>
          </p:nvPr>
        </p:nvSpPr>
        <p:spPr>
          <a:xfrm>
            <a:off x="3442800" y="659126"/>
            <a:ext cx="4696800" cy="7689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SzPts val="6000"/>
              <a:buNone/>
              <a:defRPr sz="45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33" name="Google Shape;133;p14"/>
          <p:cNvSpPr txBox="1">
            <a:spLocks noGrp="1"/>
          </p:cNvSpPr>
          <p:nvPr>
            <p:ph type="subTitle" idx="1"/>
          </p:nvPr>
        </p:nvSpPr>
        <p:spPr>
          <a:xfrm>
            <a:off x="3442800" y="1447077"/>
            <a:ext cx="4696800" cy="435600"/>
          </a:xfrm>
          <a:prstGeom prst="rect">
            <a:avLst/>
          </a:prstGeom>
          <a:noFill/>
        </p:spPr>
        <p:txBody>
          <a:bodyPr spcFirstLastPara="1" wrap="square" lIns="91425" tIns="91425" rIns="91425" bIns="91425" anchor="ctr" anchorCtr="0">
            <a:noAutofit/>
          </a:bodyPr>
          <a:lstStyle>
            <a:lvl1pPr lvl="0" algn="r" rtl="0">
              <a:lnSpc>
                <a:spcPct val="100000"/>
              </a:lnSpc>
              <a:spcBef>
                <a:spcPts val="0"/>
              </a:spcBef>
              <a:spcAft>
                <a:spcPts val="0"/>
              </a:spcAft>
              <a:buSzPts val="1700"/>
              <a:buFont typeface="PT Sans"/>
              <a:buNone/>
              <a:defRPr sz="1700"/>
            </a:lvl1pPr>
            <a:lvl2pPr lvl="1" algn="ctr" rtl="0">
              <a:lnSpc>
                <a:spcPct val="100000"/>
              </a:lnSpc>
              <a:spcBef>
                <a:spcPts val="0"/>
              </a:spcBef>
              <a:spcAft>
                <a:spcPts val="0"/>
              </a:spcAft>
              <a:buSzPts val="1700"/>
              <a:buNone/>
              <a:defRPr sz="1700"/>
            </a:lvl2pPr>
            <a:lvl3pPr lvl="2" algn="ctr" rtl="0">
              <a:lnSpc>
                <a:spcPct val="100000"/>
              </a:lnSpc>
              <a:spcBef>
                <a:spcPts val="0"/>
              </a:spcBef>
              <a:spcAft>
                <a:spcPts val="0"/>
              </a:spcAft>
              <a:buSzPts val="1700"/>
              <a:buNone/>
              <a:defRPr sz="1700"/>
            </a:lvl3pPr>
            <a:lvl4pPr lvl="3" algn="ctr" rtl="0">
              <a:lnSpc>
                <a:spcPct val="100000"/>
              </a:lnSpc>
              <a:spcBef>
                <a:spcPts val="0"/>
              </a:spcBef>
              <a:spcAft>
                <a:spcPts val="0"/>
              </a:spcAft>
              <a:buSzPts val="1700"/>
              <a:buFont typeface="PT Sans"/>
              <a:buNone/>
              <a:defRPr sz="1700">
                <a:latin typeface="PT Sans"/>
                <a:ea typeface="PT Sans"/>
                <a:cs typeface="PT Sans"/>
                <a:sym typeface="PT Sans"/>
              </a:defRPr>
            </a:lvl4pPr>
            <a:lvl5pPr lvl="4" algn="ctr" rtl="0">
              <a:lnSpc>
                <a:spcPct val="100000"/>
              </a:lnSpc>
              <a:spcBef>
                <a:spcPts val="0"/>
              </a:spcBef>
              <a:spcAft>
                <a:spcPts val="0"/>
              </a:spcAft>
              <a:buSzPts val="1700"/>
              <a:buFont typeface="PT Sans"/>
              <a:buNone/>
              <a:defRPr sz="1700">
                <a:latin typeface="PT Sans"/>
                <a:ea typeface="PT Sans"/>
                <a:cs typeface="PT Sans"/>
                <a:sym typeface="PT Sans"/>
              </a:defRPr>
            </a:lvl5pPr>
            <a:lvl6pPr lvl="5" algn="ctr" rtl="0">
              <a:lnSpc>
                <a:spcPct val="100000"/>
              </a:lnSpc>
              <a:spcBef>
                <a:spcPts val="0"/>
              </a:spcBef>
              <a:spcAft>
                <a:spcPts val="0"/>
              </a:spcAft>
              <a:buSzPts val="1700"/>
              <a:buFont typeface="PT Sans"/>
              <a:buNone/>
              <a:defRPr sz="1700">
                <a:latin typeface="PT Sans"/>
                <a:ea typeface="PT Sans"/>
                <a:cs typeface="PT Sans"/>
                <a:sym typeface="PT Sans"/>
              </a:defRPr>
            </a:lvl6pPr>
            <a:lvl7pPr lvl="6" algn="ctr" rtl="0">
              <a:lnSpc>
                <a:spcPct val="100000"/>
              </a:lnSpc>
              <a:spcBef>
                <a:spcPts val="0"/>
              </a:spcBef>
              <a:spcAft>
                <a:spcPts val="0"/>
              </a:spcAft>
              <a:buSzPts val="1700"/>
              <a:buFont typeface="PT Sans"/>
              <a:buNone/>
              <a:defRPr sz="1700">
                <a:latin typeface="PT Sans"/>
                <a:ea typeface="PT Sans"/>
                <a:cs typeface="PT Sans"/>
                <a:sym typeface="PT Sans"/>
              </a:defRPr>
            </a:lvl7pPr>
            <a:lvl8pPr lvl="7" algn="ctr" rtl="0">
              <a:lnSpc>
                <a:spcPct val="100000"/>
              </a:lnSpc>
              <a:spcBef>
                <a:spcPts val="0"/>
              </a:spcBef>
              <a:spcAft>
                <a:spcPts val="0"/>
              </a:spcAft>
              <a:buSzPts val="1700"/>
              <a:buFont typeface="PT Sans"/>
              <a:buNone/>
              <a:defRPr sz="1700">
                <a:latin typeface="PT Sans"/>
                <a:ea typeface="PT Sans"/>
                <a:cs typeface="PT Sans"/>
                <a:sym typeface="PT Sans"/>
              </a:defRPr>
            </a:lvl8pPr>
            <a:lvl9pPr lvl="8" algn="ctr" rtl="0">
              <a:lnSpc>
                <a:spcPct val="100000"/>
              </a:lnSpc>
              <a:spcBef>
                <a:spcPts val="0"/>
              </a:spcBef>
              <a:spcAft>
                <a:spcPts val="0"/>
              </a:spcAft>
              <a:buSzPts val="1700"/>
              <a:buFont typeface="PT Sans"/>
              <a:buNone/>
              <a:defRPr sz="1700">
                <a:latin typeface="PT Sans"/>
                <a:ea typeface="PT Sans"/>
                <a:cs typeface="PT Sans"/>
                <a:sym typeface="PT Sans"/>
              </a:defRPr>
            </a:lvl9pPr>
          </a:lstStyle>
          <a:p>
            <a:endParaRPr/>
          </a:p>
        </p:txBody>
      </p:sp>
      <p:sp>
        <p:nvSpPr>
          <p:cNvPr id="134" name="Google Shape;134;p14"/>
          <p:cNvSpPr txBox="1">
            <a:spLocks noGrp="1"/>
          </p:cNvSpPr>
          <p:nvPr>
            <p:ph type="title" idx="2" hasCustomPrompt="1"/>
          </p:nvPr>
        </p:nvSpPr>
        <p:spPr>
          <a:xfrm>
            <a:off x="3442800" y="1956832"/>
            <a:ext cx="4696800" cy="7689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SzPts val="6000"/>
              <a:buNone/>
              <a:defRPr sz="45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35" name="Google Shape;135;p14"/>
          <p:cNvSpPr txBox="1">
            <a:spLocks noGrp="1"/>
          </p:cNvSpPr>
          <p:nvPr>
            <p:ph type="subTitle" idx="3"/>
          </p:nvPr>
        </p:nvSpPr>
        <p:spPr>
          <a:xfrm>
            <a:off x="3442800" y="2747925"/>
            <a:ext cx="4696800" cy="435600"/>
          </a:xfrm>
          <a:prstGeom prst="rect">
            <a:avLst/>
          </a:prstGeom>
          <a:noFill/>
        </p:spPr>
        <p:txBody>
          <a:bodyPr spcFirstLastPara="1" wrap="square" lIns="91425" tIns="91425" rIns="91425" bIns="91425" anchor="ctr" anchorCtr="0">
            <a:noAutofit/>
          </a:bodyPr>
          <a:lstStyle>
            <a:lvl1pPr lvl="0" algn="r" rtl="0">
              <a:lnSpc>
                <a:spcPct val="100000"/>
              </a:lnSpc>
              <a:spcBef>
                <a:spcPts val="0"/>
              </a:spcBef>
              <a:spcAft>
                <a:spcPts val="0"/>
              </a:spcAft>
              <a:buSzPts val="1700"/>
              <a:buFont typeface="PT Sans"/>
              <a:buNone/>
              <a:defRPr sz="1700"/>
            </a:lvl1pPr>
            <a:lvl2pPr lvl="1" algn="ctr" rtl="0">
              <a:lnSpc>
                <a:spcPct val="100000"/>
              </a:lnSpc>
              <a:spcBef>
                <a:spcPts val="0"/>
              </a:spcBef>
              <a:spcAft>
                <a:spcPts val="0"/>
              </a:spcAft>
              <a:buSzPts val="1700"/>
              <a:buNone/>
              <a:defRPr sz="1700"/>
            </a:lvl2pPr>
            <a:lvl3pPr lvl="2" algn="ctr" rtl="0">
              <a:lnSpc>
                <a:spcPct val="100000"/>
              </a:lnSpc>
              <a:spcBef>
                <a:spcPts val="0"/>
              </a:spcBef>
              <a:spcAft>
                <a:spcPts val="0"/>
              </a:spcAft>
              <a:buSzPts val="1700"/>
              <a:buNone/>
              <a:defRPr sz="1700"/>
            </a:lvl3pPr>
            <a:lvl4pPr lvl="3" algn="ctr" rtl="0">
              <a:lnSpc>
                <a:spcPct val="100000"/>
              </a:lnSpc>
              <a:spcBef>
                <a:spcPts val="0"/>
              </a:spcBef>
              <a:spcAft>
                <a:spcPts val="0"/>
              </a:spcAft>
              <a:buSzPts val="1700"/>
              <a:buFont typeface="PT Sans"/>
              <a:buNone/>
              <a:defRPr sz="1700">
                <a:latin typeface="PT Sans"/>
                <a:ea typeface="PT Sans"/>
                <a:cs typeface="PT Sans"/>
                <a:sym typeface="PT Sans"/>
              </a:defRPr>
            </a:lvl4pPr>
            <a:lvl5pPr lvl="4" algn="ctr" rtl="0">
              <a:lnSpc>
                <a:spcPct val="100000"/>
              </a:lnSpc>
              <a:spcBef>
                <a:spcPts val="0"/>
              </a:spcBef>
              <a:spcAft>
                <a:spcPts val="0"/>
              </a:spcAft>
              <a:buSzPts val="1700"/>
              <a:buFont typeface="PT Sans"/>
              <a:buNone/>
              <a:defRPr sz="1700">
                <a:latin typeface="PT Sans"/>
                <a:ea typeface="PT Sans"/>
                <a:cs typeface="PT Sans"/>
                <a:sym typeface="PT Sans"/>
              </a:defRPr>
            </a:lvl5pPr>
            <a:lvl6pPr lvl="5" algn="ctr" rtl="0">
              <a:lnSpc>
                <a:spcPct val="100000"/>
              </a:lnSpc>
              <a:spcBef>
                <a:spcPts val="0"/>
              </a:spcBef>
              <a:spcAft>
                <a:spcPts val="0"/>
              </a:spcAft>
              <a:buSzPts val="1700"/>
              <a:buFont typeface="PT Sans"/>
              <a:buNone/>
              <a:defRPr sz="1700">
                <a:latin typeface="PT Sans"/>
                <a:ea typeface="PT Sans"/>
                <a:cs typeface="PT Sans"/>
                <a:sym typeface="PT Sans"/>
              </a:defRPr>
            </a:lvl6pPr>
            <a:lvl7pPr lvl="6" algn="ctr" rtl="0">
              <a:lnSpc>
                <a:spcPct val="100000"/>
              </a:lnSpc>
              <a:spcBef>
                <a:spcPts val="0"/>
              </a:spcBef>
              <a:spcAft>
                <a:spcPts val="0"/>
              </a:spcAft>
              <a:buSzPts val="1700"/>
              <a:buFont typeface="PT Sans"/>
              <a:buNone/>
              <a:defRPr sz="1700">
                <a:latin typeface="PT Sans"/>
                <a:ea typeface="PT Sans"/>
                <a:cs typeface="PT Sans"/>
                <a:sym typeface="PT Sans"/>
              </a:defRPr>
            </a:lvl7pPr>
            <a:lvl8pPr lvl="7" algn="ctr" rtl="0">
              <a:lnSpc>
                <a:spcPct val="100000"/>
              </a:lnSpc>
              <a:spcBef>
                <a:spcPts val="0"/>
              </a:spcBef>
              <a:spcAft>
                <a:spcPts val="0"/>
              </a:spcAft>
              <a:buSzPts val="1700"/>
              <a:buFont typeface="PT Sans"/>
              <a:buNone/>
              <a:defRPr sz="1700">
                <a:latin typeface="PT Sans"/>
                <a:ea typeface="PT Sans"/>
                <a:cs typeface="PT Sans"/>
                <a:sym typeface="PT Sans"/>
              </a:defRPr>
            </a:lvl8pPr>
            <a:lvl9pPr lvl="8" algn="ctr" rtl="0">
              <a:lnSpc>
                <a:spcPct val="100000"/>
              </a:lnSpc>
              <a:spcBef>
                <a:spcPts val="0"/>
              </a:spcBef>
              <a:spcAft>
                <a:spcPts val="0"/>
              </a:spcAft>
              <a:buSzPts val="1700"/>
              <a:buFont typeface="PT Sans"/>
              <a:buNone/>
              <a:defRPr sz="1700">
                <a:latin typeface="PT Sans"/>
                <a:ea typeface="PT Sans"/>
                <a:cs typeface="PT Sans"/>
                <a:sym typeface="PT Sans"/>
              </a:defRPr>
            </a:lvl9pPr>
          </a:lstStyle>
          <a:p>
            <a:endParaRPr/>
          </a:p>
        </p:txBody>
      </p:sp>
      <p:sp>
        <p:nvSpPr>
          <p:cNvPr id="136" name="Google Shape;136;p14"/>
          <p:cNvSpPr txBox="1">
            <a:spLocks noGrp="1"/>
          </p:cNvSpPr>
          <p:nvPr>
            <p:ph type="title" idx="4" hasCustomPrompt="1"/>
          </p:nvPr>
        </p:nvSpPr>
        <p:spPr>
          <a:xfrm>
            <a:off x="3442800" y="3254539"/>
            <a:ext cx="4696800" cy="7689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SzPts val="6000"/>
              <a:buNone/>
              <a:defRPr sz="45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37" name="Google Shape;137;p14"/>
          <p:cNvSpPr txBox="1">
            <a:spLocks noGrp="1"/>
          </p:cNvSpPr>
          <p:nvPr>
            <p:ph type="subTitle" idx="5"/>
          </p:nvPr>
        </p:nvSpPr>
        <p:spPr>
          <a:xfrm>
            <a:off x="3442800" y="4048774"/>
            <a:ext cx="4696800" cy="435600"/>
          </a:xfrm>
          <a:prstGeom prst="rect">
            <a:avLst/>
          </a:prstGeom>
          <a:noFill/>
        </p:spPr>
        <p:txBody>
          <a:bodyPr spcFirstLastPara="1" wrap="square" lIns="91425" tIns="91425" rIns="91425" bIns="91425" anchor="ctr" anchorCtr="0">
            <a:noAutofit/>
          </a:bodyPr>
          <a:lstStyle>
            <a:lvl1pPr lvl="0" algn="r" rtl="0">
              <a:lnSpc>
                <a:spcPct val="100000"/>
              </a:lnSpc>
              <a:spcBef>
                <a:spcPts val="0"/>
              </a:spcBef>
              <a:spcAft>
                <a:spcPts val="0"/>
              </a:spcAft>
              <a:buSzPts val="1700"/>
              <a:buFont typeface="PT Sans"/>
              <a:buNone/>
              <a:defRPr sz="1700"/>
            </a:lvl1pPr>
            <a:lvl2pPr lvl="1" algn="ctr" rtl="0">
              <a:lnSpc>
                <a:spcPct val="100000"/>
              </a:lnSpc>
              <a:spcBef>
                <a:spcPts val="0"/>
              </a:spcBef>
              <a:spcAft>
                <a:spcPts val="0"/>
              </a:spcAft>
              <a:buSzPts val="1700"/>
              <a:buNone/>
              <a:defRPr sz="1700"/>
            </a:lvl2pPr>
            <a:lvl3pPr lvl="2" algn="ctr" rtl="0">
              <a:lnSpc>
                <a:spcPct val="100000"/>
              </a:lnSpc>
              <a:spcBef>
                <a:spcPts val="0"/>
              </a:spcBef>
              <a:spcAft>
                <a:spcPts val="0"/>
              </a:spcAft>
              <a:buSzPts val="1700"/>
              <a:buNone/>
              <a:defRPr sz="1700"/>
            </a:lvl3pPr>
            <a:lvl4pPr lvl="3" algn="ctr" rtl="0">
              <a:lnSpc>
                <a:spcPct val="100000"/>
              </a:lnSpc>
              <a:spcBef>
                <a:spcPts val="0"/>
              </a:spcBef>
              <a:spcAft>
                <a:spcPts val="0"/>
              </a:spcAft>
              <a:buSzPts val="1700"/>
              <a:buFont typeface="PT Sans"/>
              <a:buNone/>
              <a:defRPr sz="1700">
                <a:latin typeface="PT Sans"/>
                <a:ea typeface="PT Sans"/>
                <a:cs typeface="PT Sans"/>
                <a:sym typeface="PT Sans"/>
              </a:defRPr>
            </a:lvl4pPr>
            <a:lvl5pPr lvl="4" algn="ctr" rtl="0">
              <a:lnSpc>
                <a:spcPct val="100000"/>
              </a:lnSpc>
              <a:spcBef>
                <a:spcPts val="0"/>
              </a:spcBef>
              <a:spcAft>
                <a:spcPts val="0"/>
              </a:spcAft>
              <a:buSzPts val="1700"/>
              <a:buFont typeface="PT Sans"/>
              <a:buNone/>
              <a:defRPr sz="1700">
                <a:latin typeface="PT Sans"/>
                <a:ea typeface="PT Sans"/>
                <a:cs typeface="PT Sans"/>
                <a:sym typeface="PT Sans"/>
              </a:defRPr>
            </a:lvl5pPr>
            <a:lvl6pPr lvl="5" algn="ctr" rtl="0">
              <a:lnSpc>
                <a:spcPct val="100000"/>
              </a:lnSpc>
              <a:spcBef>
                <a:spcPts val="0"/>
              </a:spcBef>
              <a:spcAft>
                <a:spcPts val="0"/>
              </a:spcAft>
              <a:buSzPts val="1700"/>
              <a:buFont typeface="PT Sans"/>
              <a:buNone/>
              <a:defRPr sz="1700">
                <a:latin typeface="PT Sans"/>
                <a:ea typeface="PT Sans"/>
                <a:cs typeface="PT Sans"/>
                <a:sym typeface="PT Sans"/>
              </a:defRPr>
            </a:lvl6pPr>
            <a:lvl7pPr lvl="6" algn="ctr" rtl="0">
              <a:lnSpc>
                <a:spcPct val="100000"/>
              </a:lnSpc>
              <a:spcBef>
                <a:spcPts val="0"/>
              </a:spcBef>
              <a:spcAft>
                <a:spcPts val="0"/>
              </a:spcAft>
              <a:buSzPts val="1700"/>
              <a:buFont typeface="PT Sans"/>
              <a:buNone/>
              <a:defRPr sz="1700">
                <a:latin typeface="PT Sans"/>
                <a:ea typeface="PT Sans"/>
                <a:cs typeface="PT Sans"/>
                <a:sym typeface="PT Sans"/>
              </a:defRPr>
            </a:lvl7pPr>
            <a:lvl8pPr lvl="7" algn="ctr" rtl="0">
              <a:lnSpc>
                <a:spcPct val="100000"/>
              </a:lnSpc>
              <a:spcBef>
                <a:spcPts val="0"/>
              </a:spcBef>
              <a:spcAft>
                <a:spcPts val="0"/>
              </a:spcAft>
              <a:buSzPts val="1700"/>
              <a:buFont typeface="PT Sans"/>
              <a:buNone/>
              <a:defRPr sz="1700">
                <a:latin typeface="PT Sans"/>
                <a:ea typeface="PT Sans"/>
                <a:cs typeface="PT Sans"/>
                <a:sym typeface="PT Sans"/>
              </a:defRPr>
            </a:lvl8pPr>
            <a:lvl9pPr lvl="8" algn="ctr" rtl="0">
              <a:lnSpc>
                <a:spcPct val="100000"/>
              </a:lnSpc>
              <a:spcBef>
                <a:spcPts val="0"/>
              </a:spcBef>
              <a:spcAft>
                <a:spcPts val="0"/>
              </a:spcAft>
              <a:buSzPts val="1700"/>
              <a:buFont typeface="PT Sans"/>
              <a:buNone/>
              <a:defRPr sz="1700">
                <a:latin typeface="PT Sans"/>
                <a:ea typeface="PT Sans"/>
                <a:cs typeface="PT Sans"/>
                <a:sym typeface="PT Sans"/>
              </a:defRPr>
            </a:lvl9pPr>
          </a:lstStyle>
          <a:p>
            <a:endParaRPr/>
          </a:p>
        </p:txBody>
      </p:sp>
    </p:spTree>
    <p:extLst>
      <p:ext uri="{BB962C8B-B14F-4D97-AF65-F5344CB8AC3E}">
        <p14:creationId xmlns:p14="http://schemas.microsoft.com/office/powerpoint/2010/main" val="29608464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Numbers and text 1">
  <p:cSld name="Numbers and text 1">
    <p:spTree>
      <p:nvGrpSpPr>
        <p:cNvPr id="1" name="Shape 138"/>
        <p:cNvGrpSpPr/>
        <p:nvPr/>
      </p:nvGrpSpPr>
      <p:grpSpPr>
        <a:xfrm>
          <a:off x="0" y="0"/>
          <a:ext cx="0" cy="0"/>
          <a:chOff x="0" y="0"/>
          <a:chExt cx="0" cy="0"/>
        </a:xfrm>
      </p:grpSpPr>
      <p:pic>
        <p:nvPicPr>
          <p:cNvPr id="139" name="Google Shape;139;p15"/>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a:off x="7182239" y="374509"/>
            <a:ext cx="1841263" cy="2376743"/>
          </a:xfrm>
          <a:prstGeom prst="rect">
            <a:avLst/>
          </a:prstGeom>
          <a:noFill/>
          <a:ln>
            <a:noFill/>
          </a:ln>
        </p:spPr>
      </p:pic>
      <p:pic>
        <p:nvPicPr>
          <p:cNvPr id="140" name="Google Shape;140;p15"/>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rot="-10601454">
            <a:off x="-137554" y="1981587"/>
            <a:ext cx="1899485" cy="2451922"/>
          </a:xfrm>
          <a:prstGeom prst="rect">
            <a:avLst/>
          </a:prstGeom>
          <a:noFill/>
          <a:ln>
            <a:noFill/>
          </a:ln>
        </p:spPr>
      </p:pic>
      <p:pic>
        <p:nvPicPr>
          <p:cNvPr id="141" name="Google Shape;141;p15"/>
          <p:cNvPicPr preferRelativeResize="0"/>
          <p:nvPr/>
        </p:nvPicPr>
        <p:blipFill rotWithShape="1">
          <a:blip r:embed="rId4" cstate="screen">
            <a:alphaModFix amt="69000"/>
            <a:extLst>
              <a:ext uri="{28A0092B-C50C-407E-A947-70E740481C1C}">
                <a14:useLocalDpi xmlns:a14="http://schemas.microsoft.com/office/drawing/2010/main"/>
              </a:ext>
            </a:extLst>
          </a:blip>
          <a:srcRect/>
          <a:stretch/>
        </p:blipFill>
        <p:spPr>
          <a:xfrm rot="-7793369">
            <a:off x="-16973" y="-305138"/>
            <a:ext cx="1239222" cy="1689276"/>
          </a:xfrm>
          <a:prstGeom prst="rect">
            <a:avLst/>
          </a:prstGeom>
          <a:noFill/>
          <a:ln>
            <a:noFill/>
          </a:ln>
        </p:spPr>
      </p:pic>
      <p:pic>
        <p:nvPicPr>
          <p:cNvPr id="142" name="Google Shape;142;p15"/>
          <p:cNvPicPr preferRelativeResize="0"/>
          <p:nvPr/>
        </p:nvPicPr>
        <p:blipFill>
          <a:blip r:embed="rId5" cstate="screen">
            <a:alphaModFix amt="69000"/>
            <a:extLst>
              <a:ext uri="{28A0092B-C50C-407E-A947-70E740481C1C}">
                <a14:useLocalDpi xmlns:a14="http://schemas.microsoft.com/office/drawing/2010/main"/>
              </a:ext>
            </a:extLst>
          </a:blip>
          <a:stretch>
            <a:fillRect/>
          </a:stretch>
        </p:blipFill>
        <p:spPr>
          <a:xfrm rot="-4664621">
            <a:off x="8059787" y="3993413"/>
            <a:ext cx="1754027" cy="1231825"/>
          </a:xfrm>
          <a:prstGeom prst="rect">
            <a:avLst/>
          </a:prstGeom>
          <a:noFill/>
          <a:ln>
            <a:noFill/>
          </a:ln>
        </p:spPr>
      </p:pic>
      <p:pic>
        <p:nvPicPr>
          <p:cNvPr id="143" name="Google Shape;143;p15"/>
          <p:cNvPicPr preferRelativeResize="0"/>
          <p:nvPr/>
        </p:nvPicPr>
        <p:blipFill rotWithShape="1">
          <a:blip r:embed="rId6" cstate="screen">
            <a:alphaModFix amt="69000"/>
            <a:extLst>
              <a:ext uri="{28A0092B-C50C-407E-A947-70E740481C1C}">
                <a14:useLocalDpi xmlns:a14="http://schemas.microsoft.com/office/drawing/2010/main"/>
              </a:ext>
            </a:extLst>
          </a:blip>
          <a:srcRect/>
          <a:stretch/>
        </p:blipFill>
        <p:spPr>
          <a:xfrm rot="-3177523">
            <a:off x="1742212" y="-511938"/>
            <a:ext cx="1754027" cy="1231825"/>
          </a:xfrm>
          <a:prstGeom prst="rect">
            <a:avLst/>
          </a:prstGeom>
          <a:noFill/>
          <a:ln>
            <a:noFill/>
          </a:ln>
        </p:spPr>
      </p:pic>
      <p:sp>
        <p:nvSpPr>
          <p:cNvPr id="144" name="Google Shape;144;p15"/>
          <p:cNvSpPr txBox="1">
            <a:spLocks noGrp="1"/>
          </p:cNvSpPr>
          <p:nvPr>
            <p:ph type="title"/>
          </p:nvPr>
        </p:nvSpPr>
        <p:spPr>
          <a:xfrm>
            <a:off x="715950" y="445025"/>
            <a:ext cx="77121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800"/>
              <a:buNone/>
              <a:defRPr sz="3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45" name="Google Shape;145;p15"/>
          <p:cNvSpPr txBox="1">
            <a:spLocks noGrp="1"/>
          </p:cNvSpPr>
          <p:nvPr>
            <p:ph type="subTitle" idx="1"/>
          </p:nvPr>
        </p:nvSpPr>
        <p:spPr>
          <a:xfrm>
            <a:off x="722025" y="3952875"/>
            <a:ext cx="1908600" cy="4989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None/>
              <a:defRPr sz="1500"/>
            </a:lvl1pPr>
            <a:lvl2pPr lvl="1" algn="ctr" rtl="0">
              <a:lnSpc>
                <a:spcPct val="100000"/>
              </a:lnSpc>
              <a:spcBef>
                <a:spcPts val="1200"/>
              </a:spcBef>
              <a:spcAft>
                <a:spcPts val="0"/>
              </a:spcAft>
              <a:buNone/>
              <a:defRPr sz="1500"/>
            </a:lvl2pPr>
            <a:lvl3pPr lvl="2" algn="ctr" rtl="0">
              <a:lnSpc>
                <a:spcPct val="100000"/>
              </a:lnSpc>
              <a:spcBef>
                <a:spcPts val="1200"/>
              </a:spcBef>
              <a:spcAft>
                <a:spcPts val="0"/>
              </a:spcAft>
              <a:buNone/>
              <a:defRPr sz="1500"/>
            </a:lvl3pPr>
            <a:lvl4pPr lvl="3" algn="ctr" rtl="0">
              <a:lnSpc>
                <a:spcPct val="100000"/>
              </a:lnSpc>
              <a:spcBef>
                <a:spcPts val="1200"/>
              </a:spcBef>
              <a:spcAft>
                <a:spcPts val="0"/>
              </a:spcAft>
              <a:buNone/>
              <a:defRPr sz="1500"/>
            </a:lvl4pPr>
            <a:lvl5pPr lvl="4" algn="ctr" rtl="0">
              <a:lnSpc>
                <a:spcPct val="100000"/>
              </a:lnSpc>
              <a:spcBef>
                <a:spcPts val="1200"/>
              </a:spcBef>
              <a:spcAft>
                <a:spcPts val="0"/>
              </a:spcAft>
              <a:buNone/>
              <a:defRPr sz="1500"/>
            </a:lvl5pPr>
            <a:lvl6pPr lvl="5" algn="ctr" rtl="0">
              <a:lnSpc>
                <a:spcPct val="100000"/>
              </a:lnSpc>
              <a:spcBef>
                <a:spcPts val="1200"/>
              </a:spcBef>
              <a:spcAft>
                <a:spcPts val="0"/>
              </a:spcAft>
              <a:buNone/>
              <a:defRPr sz="1500"/>
            </a:lvl6pPr>
            <a:lvl7pPr lvl="6" algn="ctr" rtl="0">
              <a:lnSpc>
                <a:spcPct val="100000"/>
              </a:lnSpc>
              <a:spcBef>
                <a:spcPts val="1200"/>
              </a:spcBef>
              <a:spcAft>
                <a:spcPts val="0"/>
              </a:spcAft>
              <a:buNone/>
              <a:defRPr sz="1500"/>
            </a:lvl7pPr>
            <a:lvl8pPr lvl="7" algn="ctr" rtl="0">
              <a:lnSpc>
                <a:spcPct val="100000"/>
              </a:lnSpc>
              <a:spcBef>
                <a:spcPts val="1200"/>
              </a:spcBef>
              <a:spcAft>
                <a:spcPts val="0"/>
              </a:spcAft>
              <a:buNone/>
              <a:defRPr sz="1500"/>
            </a:lvl8pPr>
            <a:lvl9pPr lvl="8" algn="ctr" rtl="0">
              <a:lnSpc>
                <a:spcPct val="100000"/>
              </a:lnSpc>
              <a:spcBef>
                <a:spcPts val="1200"/>
              </a:spcBef>
              <a:spcAft>
                <a:spcPts val="1200"/>
              </a:spcAft>
              <a:buNone/>
              <a:defRPr sz="1500"/>
            </a:lvl9pPr>
          </a:lstStyle>
          <a:p>
            <a:endParaRPr/>
          </a:p>
        </p:txBody>
      </p:sp>
      <p:sp>
        <p:nvSpPr>
          <p:cNvPr id="146" name="Google Shape;146;p15"/>
          <p:cNvSpPr txBox="1">
            <a:spLocks noGrp="1"/>
          </p:cNvSpPr>
          <p:nvPr>
            <p:ph type="subTitle" idx="2"/>
          </p:nvPr>
        </p:nvSpPr>
        <p:spPr>
          <a:xfrm>
            <a:off x="6512923" y="3952875"/>
            <a:ext cx="1908300" cy="4989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None/>
              <a:defRPr sz="1500"/>
            </a:lvl1pPr>
            <a:lvl2pPr lvl="1" algn="ctr" rtl="0">
              <a:lnSpc>
                <a:spcPct val="100000"/>
              </a:lnSpc>
              <a:spcBef>
                <a:spcPts val="1200"/>
              </a:spcBef>
              <a:spcAft>
                <a:spcPts val="0"/>
              </a:spcAft>
              <a:buNone/>
              <a:defRPr sz="1500"/>
            </a:lvl2pPr>
            <a:lvl3pPr lvl="2" algn="ctr" rtl="0">
              <a:lnSpc>
                <a:spcPct val="100000"/>
              </a:lnSpc>
              <a:spcBef>
                <a:spcPts val="1200"/>
              </a:spcBef>
              <a:spcAft>
                <a:spcPts val="0"/>
              </a:spcAft>
              <a:buNone/>
              <a:defRPr sz="1500"/>
            </a:lvl3pPr>
            <a:lvl4pPr lvl="3" algn="ctr" rtl="0">
              <a:lnSpc>
                <a:spcPct val="100000"/>
              </a:lnSpc>
              <a:spcBef>
                <a:spcPts val="1200"/>
              </a:spcBef>
              <a:spcAft>
                <a:spcPts val="0"/>
              </a:spcAft>
              <a:buNone/>
              <a:defRPr sz="1500"/>
            </a:lvl4pPr>
            <a:lvl5pPr lvl="4" algn="ctr" rtl="0">
              <a:lnSpc>
                <a:spcPct val="100000"/>
              </a:lnSpc>
              <a:spcBef>
                <a:spcPts val="1200"/>
              </a:spcBef>
              <a:spcAft>
                <a:spcPts val="0"/>
              </a:spcAft>
              <a:buNone/>
              <a:defRPr sz="1500"/>
            </a:lvl5pPr>
            <a:lvl6pPr lvl="5" algn="ctr" rtl="0">
              <a:lnSpc>
                <a:spcPct val="100000"/>
              </a:lnSpc>
              <a:spcBef>
                <a:spcPts val="1200"/>
              </a:spcBef>
              <a:spcAft>
                <a:spcPts val="0"/>
              </a:spcAft>
              <a:buNone/>
              <a:defRPr sz="1500"/>
            </a:lvl6pPr>
            <a:lvl7pPr lvl="6" algn="ctr" rtl="0">
              <a:lnSpc>
                <a:spcPct val="100000"/>
              </a:lnSpc>
              <a:spcBef>
                <a:spcPts val="1200"/>
              </a:spcBef>
              <a:spcAft>
                <a:spcPts val="0"/>
              </a:spcAft>
              <a:buNone/>
              <a:defRPr sz="1500"/>
            </a:lvl7pPr>
            <a:lvl8pPr lvl="7" algn="ctr" rtl="0">
              <a:lnSpc>
                <a:spcPct val="100000"/>
              </a:lnSpc>
              <a:spcBef>
                <a:spcPts val="1200"/>
              </a:spcBef>
              <a:spcAft>
                <a:spcPts val="0"/>
              </a:spcAft>
              <a:buNone/>
              <a:defRPr sz="1500"/>
            </a:lvl8pPr>
            <a:lvl9pPr lvl="8" algn="ctr" rtl="0">
              <a:lnSpc>
                <a:spcPct val="100000"/>
              </a:lnSpc>
              <a:spcBef>
                <a:spcPts val="1200"/>
              </a:spcBef>
              <a:spcAft>
                <a:spcPts val="1200"/>
              </a:spcAft>
              <a:buNone/>
              <a:defRPr sz="1500"/>
            </a:lvl9pPr>
          </a:lstStyle>
          <a:p>
            <a:endParaRPr/>
          </a:p>
        </p:txBody>
      </p:sp>
      <p:sp>
        <p:nvSpPr>
          <p:cNvPr id="147" name="Google Shape;147;p15"/>
          <p:cNvSpPr txBox="1">
            <a:spLocks noGrp="1"/>
          </p:cNvSpPr>
          <p:nvPr>
            <p:ph type="subTitle" idx="3"/>
          </p:nvPr>
        </p:nvSpPr>
        <p:spPr>
          <a:xfrm>
            <a:off x="2652724" y="3952875"/>
            <a:ext cx="1908000" cy="4989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None/>
              <a:defRPr sz="1500"/>
            </a:lvl1pPr>
            <a:lvl2pPr lvl="1" algn="ctr" rtl="0">
              <a:lnSpc>
                <a:spcPct val="100000"/>
              </a:lnSpc>
              <a:spcBef>
                <a:spcPts val="1200"/>
              </a:spcBef>
              <a:spcAft>
                <a:spcPts val="0"/>
              </a:spcAft>
              <a:buNone/>
              <a:defRPr sz="1500"/>
            </a:lvl2pPr>
            <a:lvl3pPr lvl="2" algn="ctr" rtl="0">
              <a:lnSpc>
                <a:spcPct val="100000"/>
              </a:lnSpc>
              <a:spcBef>
                <a:spcPts val="1200"/>
              </a:spcBef>
              <a:spcAft>
                <a:spcPts val="0"/>
              </a:spcAft>
              <a:buNone/>
              <a:defRPr sz="1500"/>
            </a:lvl3pPr>
            <a:lvl4pPr lvl="3" algn="ctr" rtl="0">
              <a:lnSpc>
                <a:spcPct val="100000"/>
              </a:lnSpc>
              <a:spcBef>
                <a:spcPts val="1200"/>
              </a:spcBef>
              <a:spcAft>
                <a:spcPts val="0"/>
              </a:spcAft>
              <a:buNone/>
              <a:defRPr sz="1500"/>
            </a:lvl4pPr>
            <a:lvl5pPr lvl="4" algn="ctr" rtl="0">
              <a:lnSpc>
                <a:spcPct val="100000"/>
              </a:lnSpc>
              <a:spcBef>
                <a:spcPts val="1200"/>
              </a:spcBef>
              <a:spcAft>
                <a:spcPts val="0"/>
              </a:spcAft>
              <a:buNone/>
              <a:defRPr sz="1500"/>
            </a:lvl5pPr>
            <a:lvl6pPr lvl="5" algn="ctr" rtl="0">
              <a:lnSpc>
                <a:spcPct val="100000"/>
              </a:lnSpc>
              <a:spcBef>
                <a:spcPts val="1200"/>
              </a:spcBef>
              <a:spcAft>
                <a:spcPts val="0"/>
              </a:spcAft>
              <a:buNone/>
              <a:defRPr sz="1500"/>
            </a:lvl6pPr>
            <a:lvl7pPr lvl="6" algn="ctr" rtl="0">
              <a:lnSpc>
                <a:spcPct val="100000"/>
              </a:lnSpc>
              <a:spcBef>
                <a:spcPts val="1200"/>
              </a:spcBef>
              <a:spcAft>
                <a:spcPts val="0"/>
              </a:spcAft>
              <a:buNone/>
              <a:defRPr sz="1500"/>
            </a:lvl7pPr>
            <a:lvl8pPr lvl="7" algn="ctr" rtl="0">
              <a:lnSpc>
                <a:spcPct val="100000"/>
              </a:lnSpc>
              <a:spcBef>
                <a:spcPts val="1200"/>
              </a:spcBef>
              <a:spcAft>
                <a:spcPts val="0"/>
              </a:spcAft>
              <a:buNone/>
              <a:defRPr sz="1500"/>
            </a:lvl8pPr>
            <a:lvl9pPr lvl="8" algn="ctr" rtl="0">
              <a:lnSpc>
                <a:spcPct val="100000"/>
              </a:lnSpc>
              <a:spcBef>
                <a:spcPts val="1200"/>
              </a:spcBef>
              <a:spcAft>
                <a:spcPts val="1200"/>
              </a:spcAft>
              <a:buNone/>
              <a:defRPr sz="1500"/>
            </a:lvl9pPr>
          </a:lstStyle>
          <a:p>
            <a:endParaRPr/>
          </a:p>
        </p:txBody>
      </p:sp>
      <p:sp>
        <p:nvSpPr>
          <p:cNvPr id="148" name="Google Shape;148;p15"/>
          <p:cNvSpPr txBox="1">
            <a:spLocks noGrp="1"/>
          </p:cNvSpPr>
          <p:nvPr>
            <p:ph type="subTitle" idx="4"/>
          </p:nvPr>
        </p:nvSpPr>
        <p:spPr>
          <a:xfrm>
            <a:off x="4582824" y="3952875"/>
            <a:ext cx="1908000" cy="4989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None/>
              <a:defRPr sz="1500"/>
            </a:lvl1pPr>
            <a:lvl2pPr lvl="1" algn="ctr" rtl="0">
              <a:lnSpc>
                <a:spcPct val="100000"/>
              </a:lnSpc>
              <a:spcBef>
                <a:spcPts val="1200"/>
              </a:spcBef>
              <a:spcAft>
                <a:spcPts val="0"/>
              </a:spcAft>
              <a:buNone/>
              <a:defRPr sz="1500"/>
            </a:lvl2pPr>
            <a:lvl3pPr lvl="2" algn="ctr" rtl="0">
              <a:lnSpc>
                <a:spcPct val="100000"/>
              </a:lnSpc>
              <a:spcBef>
                <a:spcPts val="1200"/>
              </a:spcBef>
              <a:spcAft>
                <a:spcPts val="0"/>
              </a:spcAft>
              <a:buNone/>
              <a:defRPr sz="1500"/>
            </a:lvl3pPr>
            <a:lvl4pPr lvl="3" algn="ctr" rtl="0">
              <a:lnSpc>
                <a:spcPct val="100000"/>
              </a:lnSpc>
              <a:spcBef>
                <a:spcPts val="1200"/>
              </a:spcBef>
              <a:spcAft>
                <a:spcPts val="0"/>
              </a:spcAft>
              <a:buNone/>
              <a:defRPr sz="1500"/>
            </a:lvl4pPr>
            <a:lvl5pPr lvl="4" algn="ctr" rtl="0">
              <a:lnSpc>
                <a:spcPct val="100000"/>
              </a:lnSpc>
              <a:spcBef>
                <a:spcPts val="1200"/>
              </a:spcBef>
              <a:spcAft>
                <a:spcPts val="0"/>
              </a:spcAft>
              <a:buNone/>
              <a:defRPr sz="1500"/>
            </a:lvl5pPr>
            <a:lvl6pPr lvl="5" algn="ctr" rtl="0">
              <a:lnSpc>
                <a:spcPct val="100000"/>
              </a:lnSpc>
              <a:spcBef>
                <a:spcPts val="1200"/>
              </a:spcBef>
              <a:spcAft>
                <a:spcPts val="0"/>
              </a:spcAft>
              <a:buNone/>
              <a:defRPr sz="1500"/>
            </a:lvl6pPr>
            <a:lvl7pPr lvl="6" algn="ctr" rtl="0">
              <a:lnSpc>
                <a:spcPct val="100000"/>
              </a:lnSpc>
              <a:spcBef>
                <a:spcPts val="1200"/>
              </a:spcBef>
              <a:spcAft>
                <a:spcPts val="0"/>
              </a:spcAft>
              <a:buNone/>
              <a:defRPr sz="1500"/>
            </a:lvl7pPr>
            <a:lvl8pPr lvl="7" algn="ctr" rtl="0">
              <a:lnSpc>
                <a:spcPct val="100000"/>
              </a:lnSpc>
              <a:spcBef>
                <a:spcPts val="1200"/>
              </a:spcBef>
              <a:spcAft>
                <a:spcPts val="0"/>
              </a:spcAft>
              <a:buNone/>
              <a:defRPr sz="1500"/>
            </a:lvl8pPr>
            <a:lvl9pPr lvl="8" algn="ctr" rtl="0">
              <a:lnSpc>
                <a:spcPct val="100000"/>
              </a:lnSpc>
              <a:spcBef>
                <a:spcPts val="1200"/>
              </a:spcBef>
              <a:spcAft>
                <a:spcPts val="1200"/>
              </a:spcAft>
              <a:buNone/>
              <a:defRPr sz="1500"/>
            </a:lvl9pPr>
          </a:lstStyle>
          <a:p>
            <a:endParaRPr/>
          </a:p>
        </p:txBody>
      </p:sp>
      <p:sp>
        <p:nvSpPr>
          <p:cNvPr id="149" name="Google Shape;149;p15"/>
          <p:cNvSpPr txBox="1">
            <a:spLocks noGrp="1"/>
          </p:cNvSpPr>
          <p:nvPr>
            <p:ph type="title" idx="5" hasCustomPrompt="1"/>
          </p:nvPr>
        </p:nvSpPr>
        <p:spPr>
          <a:xfrm>
            <a:off x="6511273" y="1351000"/>
            <a:ext cx="19116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3"/>
              </a:buClr>
              <a:buSzPts val="2800"/>
              <a:buNone/>
              <a:defRPr>
                <a:solidFill>
                  <a:schemeClr val="lt2"/>
                </a:solidFill>
              </a:defRPr>
            </a:lvl1pPr>
            <a:lvl2pPr lvl="1" algn="ctr" rtl="0">
              <a:spcBef>
                <a:spcPts val="0"/>
              </a:spcBef>
              <a:spcAft>
                <a:spcPts val="0"/>
              </a:spcAft>
              <a:buClr>
                <a:schemeClr val="accent3"/>
              </a:buClr>
              <a:buSzPts val="2800"/>
              <a:buFont typeface="Berkshire Swash"/>
              <a:buNone/>
              <a:defRPr>
                <a:solidFill>
                  <a:schemeClr val="accent3"/>
                </a:solidFill>
                <a:latin typeface="Berkshire Swash"/>
                <a:ea typeface="Berkshire Swash"/>
                <a:cs typeface="Berkshire Swash"/>
                <a:sym typeface="Berkshire Swash"/>
              </a:defRPr>
            </a:lvl2pPr>
            <a:lvl3pPr lvl="2" algn="ctr" rtl="0">
              <a:spcBef>
                <a:spcPts val="0"/>
              </a:spcBef>
              <a:spcAft>
                <a:spcPts val="0"/>
              </a:spcAft>
              <a:buClr>
                <a:schemeClr val="accent3"/>
              </a:buClr>
              <a:buSzPts val="2800"/>
              <a:buFont typeface="Berkshire Swash"/>
              <a:buNone/>
              <a:defRPr>
                <a:solidFill>
                  <a:schemeClr val="accent3"/>
                </a:solidFill>
                <a:latin typeface="Berkshire Swash"/>
                <a:ea typeface="Berkshire Swash"/>
                <a:cs typeface="Berkshire Swash"/>
                <a:sym typeface="Berkshire Swash"/>
              </a:defRPr>
            </a:lvl3pPr>
            <a:lvl4pPr lvl="3" algn="ctr" rtl="0">
              <a:spcBef>
                <a:spcPts val="0"/>
              </a:spcBef>
              <a:spcAft>
                <a:spcPts val="0"/>
              </a:spcAft>
              <a:buClr>
                <a:schemeClr val="accent3"/>
              </a:buClr>
              <a:buSzPts val="2800"/>
              <a:buFont typeface="Berkshire Swash"/>
              <a:buNone/>
              <a:defRPr>
                <a:solidFill>
                  <a:schemeClr val="accent3"/>
                </a:solidFill>
                <a:latin typeface="Berkshire Swash"/>
                <a:ea typeface="Berkshire Swash"/>
                <a:cs typeface="Berkshire Swash"/>
                <a:sym typeface="Berkshire Swash"/>
              </a:defRPr>
            </a:lvl4pPr>
            <a:lvl5pPr lvl="4" algn="ctr" rtl="0">
              <a:spcBef>
                <a:spcPts val="0"/>
              </a:spcBef>
              <a:spcAft>
                <a:spcPts val="0"/>
              </a:spcAft>
              <a:buClr>
                <a:schemeClr val="accent3"/>
              </a:buClr>
              <a:buSzPts val="2800"/>
              <a:buFont typeface="Berkshire Swash"/>
              <a:buNone/>
              <a:defRPr>
                <a:solidFill>
                  <a:schemeClr val="accent3"/>
                </a:solidFill>
                <a:latin typeface="Berkshire Swash"/>
                <a:ea typeface="Berkshire Swash"/>
                <a:cs typeface="Berkshire Swash"/>
                <a:sym typeface="Berkshire Swash"/>
              </a:defRPr>
            </a:lvl5pPr>
            <a:lvl6pPr lvl="5" algn="ctr" rtl="0">
              <a:spcBef>
                <a:spcPts val="0"/>
              </a:spcBef>
              <a:spcAft>
                <a:spcPts val="0"/>
              </a:spcAft>
              <a:buClr>
                <a:schemeClr val="accent3"/>
              </a:buClr>
              <a:buSzPts val="2800"/>
              <a:buFont typeface="Berkshire Swash"/>
              <a:buNone/>
              <a:defRPr>
                <a:solidFill>
                  <a:schemeClr val="accent3"/>
                </a:solidFill>
                <a:latin typeface="Berkshire Swash"/>
                <a:ea typeface="Berkshire Swash"/>
                <a:cs typeface="Berkshire Swash"/>
                <a:sym typeface="Berkshire Swash"/>
              </a:defRPr>
            </a:lvl6pPr>
            <a:lvl7pPr lvl="6" algn="ctr" rtl="0">
              <a:spcBef>
                <a:spcPts val="0"/>
              </a:spcBef>
              <a:spcAft>
                <a:spcPts val="0"/>
              </a:spcAft>
              <a:buClr>
                <a:schemeClr val="accent3"/>
              </a:buClr>
              <a:buSzPts val="2800"/>
              <a:buFont typeface="Berkshire Swash"/>
              <a:buNone/>
              <a:defRPr>
                <a:solidFill>
                  <a:schemeClr val="accent3"/>
                </a:solidFill>
                <a:latin typeface="Berkshire Swash"/>
                <a:ea typeface="Berkshire Swash"/>
                <a:cs typeface="Berkshire Swash"/>
                <a:sym typeface="Berkshire Swash"/>
              </a:defRPr>
            </a:lvl7pPr>
            <a:lvl8pPr lvl="7" algn="ctr" rtl="0">
              <a:spcBef>
                <a:spcPts val="0"/>
              </a:spcBef>
              <a:spcAft>
                <a:spcPts val="0"/>
              </a:spcAft>
              <a:buClr>
                <a:schemeClr val="accent3"/>
              </a:buClr>
              <a:buSzPts val="2800"/>
              <a:buFont typeface="Berkshire Swash"/>
              <a:buNone/>
              <a:defRPr>
                <a:solidFill>
                  <a:schemeClr val="accent3"/>
                </a:solidFill>
                <a:latin typeface="Berkshire Swash"/>
                <a:ea typeface="Berkshire Swash"/>
                <a:cs typeface="Berkshire Swash"/>
                <a:sym typeface="Berkshire Swash"/>
              </a:defRPr>
            </a:lvl8pPr>
            <a:lvl9pPr lvl="8" algn="ctr" rtl="0">
              <a:spcBef>
                <a:spcPts val="0"/>
              </a:spcBef>
              <a:spcAft>
                <a:spcPts val="0"/>
              </a:spcAft>
              <a:buClr>
                <a:schemeClr val="accent3"/>
              </a:buClr>
              <a:buSzPts val="2800"/>
              <a:buFont typeface="Berkshire Swash"/>
              <a:buNone/>
              <a:defRPr>
                <a:solidFill>
                  <a:schemeClr val="accent3"/>
                </a:solidFill>
                <a:latin typeface="Berkshire Swash"/>
                <a:ea typeface="Berkshire Swash"/>
                <a:cs typeface="Berkshire Swash"/>
                <a:sym typeface="Berkshire Swash"/>
              </a:defRPr>
            </a:lvl9pPr>
          </a:lstStyle>
          <a:p>
            <a:r>
              <a:t>xx%</a:t>
            </a:r>
          </a:p>
        </p:txBody>
      </p:sp>
      <p:sp>
        <p:nvSpPr>
          <p:cNvPr id="150" name="Google Shape;150;p15"/>
          <p:cNvSpPr txBox="1">
            <a:spLocks noGrp="1"/>
          </p:cNvSpPr>
          <p:nvPr>
            <p:ph type="title" idx="6" hasCustomPrompt="1"/>
          </p:nvPr>
        </p:nvSpPr>
        <p:spPr>
          <a:xfrm>
            <a:off x="2652191" y="1351000"/>
            <a:ext cx="19080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3"/>
              </a:buClr>
              <a:buSzPts val="2800"/>
              <a:buNone/>
              <a:defRPr>
                <a:solidFill>
                  <a:schemeClr val="lt2"/>
                </a:solidFill>
              </a:defRPr>
            </a:lvl1pPr>
            <a:lvl2pPr lvl="1" algn="ctr" rtl="0">
              <a:spcBef>
                <a:spcPts val="0"/>
              </a:spcBef>
              <a:spcAft>
                <a:spcPts val="0"/>
              </a:spcAft>
              <a:buClr>
                <a:schemeClr val="accent3"/>
              </a:buClr>
              <a:buSzPts val="2800"/>
              <a:buFont typeface="Berkshire Swash"/>
              <a:buNone/>
              <a:defRPr>
                <a:solidFill>
                  <a:schemeClr val="accent3"/>
                </a:solidFill>
                <a:latin typeface="Berkshire Swash"/>
                <a:ea typeface="Berkshire Swash"/>
                <a:cs typeface="Berkshire Swash"/>
                <a:sym typeface="Berkshire Swash"/>
              </a:defRPr>
            </a:lvl2pPr>
            <a:lvl3pPr lvl="2" algn="ctr" rtl="0">
              <a:spcBef>
                <a:spcPts val="0"/>
              </a:spcBef>
              <a:spcAft>
                <a:spcPts val="0"/>
              </a:spcAft>
              <a:buClr>
                <a:schemeClr val="accent3"/>
              </a:buClr>
              <a:buSzPts val="2800"/>
              <a:buFont typeface="Berkshire Swash"/>
              <a:buNone/>
              <a:defRPr>
                <a:solidFill>
                  <a:schemeClr val="accent3"/>
                </a:solidFill>
                <a:latin typeface="Berkshire Swash"/>
                <a:ea typeface="Berkshire Swash"/>
                <a:cs typeface="Berkshire Swash"/>
                <a:sym typeface="Berkshire Swash"/>
              </a:defRPr>
            </a:lvl3pPr>
            <a:lvl4pPr lvl="3" algn="ctr" rtl="0">
              <a:spcBef>
                <a:spcPts val="0"/>
              </a:spcBef>
              <a:spcAft>
                <a:spcPts val="0"/>
              </a:spcAft>
              <a:buClr>
                <a:schemeClr val="accent3"/>
              </a:buClr>
              <a:buSzPts val="2800"/>
              <a:buFont typeface="Berkshire Swash"/>
              <a:buNone/>
              <a:defRPr>
                <a:solidFill>
                  <a:schemeClr val="accent3"/>
                </a:solidFill>
                <a:latin typeface="Berkshire Swash"/>
                <a:ea typeface="Berkshire Swash"/>
                <a:cs typeface="Berkshire Swash"/>
                <a:sym typeface="Berkshire Swash"/>
              </a:defRPr>
            </a:lvl4pPr>
            <a:lvl5pPr lvl="4" algn="ctr" rtl="0">
              <a:spcBef>
                <a:spcPts val="0"/>
              </a:spcBef>
              <a:spcAft>
                <a:spcPts val="0"/>
              </a:spcAft>
              <a:buClr>
                <a:schemeClr val="accent3"/>
              </a:buClr>
              <a:buSzPts val="2800"/>
              <a:buFont typeface="Berkshire Swash"/>
              <a:buNone/>
              <a:defRPr>
                <a:solidFill>
                  <a:schemeClr val="accent3"/>
                </a:solidFill>
                <a:latin typeface="Berkshire Swash"/>
                <a:ea typeface="Berkshire Swash"/>
                <a:cs typeface="Berkshire Swash"/>
                <a:sym typeface="Berkshire Swash"/>
              </a:defRPr>
            </a:lvl5pPr>
            <a:lvl6pPr lvl="5" algn="ctr" rtl="0">
              <a:spcBef>
                <a:spcPts val="0"/>
              </a:spcBef>
              <a:spcAft>
                <a:spcPts val="0"/>
              </a:spcAft>
              <a:buClr>
                <a:schemeClr val="accent3"/>
              </a:buClr>
              <a:buSzPts val="2800"/>
              <a:buFont typeface="Berkshire Swash"/>
              <a:buNone/>
              <a:defRPr>
                <a:solidFill>
                  <a:schemeClr val="accent3"/>
                </a:solidFill>
                <a:latin typeface="Berkshire Swash"/>
                <a:ea typeface="Berkshire Swash"/>
                <a:cs typeface="Berkshire Swash"/>
                <a:sym typeface="Berkshire Swash"/>
              </a:defRPr>
            </a:lvl6pPr>
            <a:lvl7pPr lvl="6" algn="ctr" rtl="0">
              <a:spcBef>
                <a:spcPts val="0"/>
              </a:spcBef>
              <a:spcAft>
                <a:spcPts val="0"/>
              </a:spcAft>
              <a:buClr>
                <a:schemeClr val="accent3"/>
              </a:buClr>
              <a:buSzPts val="2800"/>
              <a:buFont typeface="Berkshire Swash"/>
              <a:buNone/>
              <a:defRPr>
                <a:solidFill>
                  <a:schemeClr val="accent3"/>
                </a:solidFill>
                <a:latin typeface="Berkshire Swash"/>
                <a:ea typeface="Berkshire Swash"/>
                <a:cs typeface="Berkshire Swash"/>
                <a:sym typeface="Berkshire Swash"/>
              </a:defRPr>
            </a:lvl7pPr>
            <a:lvl8pPr lvl="7" algn="ctr" rtl="0">
              <a:spcBef>
                <a:spcPts val="0"/>
              </a:spcBef>
              <a:spcAft>
                <a:spcPts val="0"/>
              </a:spcAft>
              <a:buClr>
                <a:schemeClr val="accent3"/>
              </a:buClr>
              <a:buSzPts val="2800"/>
              <a:buFont typeface="Berkshire Swash"/>
              <a:buNone/>
              <a:defRPr>
                <a:solidFill>
                  <a:schemeClr val="accent3"/>
                </a:solidFill>
                <a:latin typeface="Berkshire Swash"/>
                <a:ea typeface="Berkshire Swash"/>
                <a:cs typeface="Berkshire Swash"/>
                <a:sym typeface="Berkshire Swash"/>
              </a:defRPr>
            </a:lvl8pPr>
            <a:lvl9pPr lvl="8" algn="ctr" rtl="0">
              <a:spcBef>
                <a:spcPts val="0"/>
              </a:spcBef>
              <a:spcAft>
                <a:spcPts val="0"/>
              </a:spcAft>
              <a:buClr>
                <a:schemeClr val="accent3"/>
              </a:buClr>
              <a:buSzPts val="2800"/>
              <a:buFont typeface="Berkshire Swash"/>
              <a:buNone/>
              <a:defRPr>
                <a:solidFill>
                  <a:schemeClr val="accent3"/>
                </a:solidFill>
                <a:latin typeface="Berkshire Swash"/>
                <a:ea typeface="Berkshire Swash"/>
                <a:cs typeface="Berkshire Swash"/>
                <a:sym typeface="Berkshire Swash"/>
              </a:defRPr>
            </a:lvl9pPr>
          </a:lstStyle>
          <a:p>
            <a:r>
              <a:t>xx%</a:t>
            </a:r>
          </a:p>
        </p:txBody>
      </p:sp>
      <p:sp>
        <p:nvSpPr>
          <p:cNvPr id="151" name="Google Shape;151;p15"/>
          <p:cNvSpPr txBox="1">
            <a:spLocks noGrp="1"/>
          </p:cNvSpPr>
          <p:nvPr>
            <p:ph type="title" idx="7" hasCustomPrompt="1"/>
          </p:nvPr>
        </p:nvSpPr>
        <p:spPr>
          <a:xfrm>
            <a:off x="4581732" y="1351000"/>
            <a:ext cx="19080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3"/>
              </a:buClr>
              <a:buSzPts val="2800"/>
              <a:buNone/>
              <a:defRPr>
                <a:solidFill>
                  <a:schemeClr val="lt2"/>
                </a:solidFill>
              </a:defRPr>
            </a:lvl1pPr>
            <a:lvl2pPr lvl="1" algn="ctr" rtl="0">
              <a:spcBef>
                <a:spcPts val="0"/>
              </a:spcBef>
              <a:spcAft>
                <a:spcPts val="0"/>
              </a:spcAft>
              <a:buClr>
                <a:schemeClr val="accent3"/>
              </a:buClr>
              <a:buSzPts val="2800"/>
              <a:buFont typeface="Berkshire Swash"/>
              <a:buNone/>
              <a:defRPr>
                <a:solidFill>
                  <a:schemeClr val="accent3"/>
                </a:solidFill>
                <a:latin typeface="Berkshire Swash"/>
                <a:ea typeface="Berkshire Swash"/>
                <a:cs typeface="Berkshire Swash"/>
                <a:sym typeface="Berkshire Swash"/>
              </a:defRPr>
            </a:lvl2pPr>
            <a:lvl3pPr lvl="2" algn="ctr" rtl="0">
              <a:spcBef>
                <a:spcPts val="0"/>
              </a:spcBef>
              <a:spcAft>
                <a:spcPts val="0"/>
              </a:spcAft>
              <a:buClr>
                <a:schemeClr val="accent3"/>
              </a:buClr>
              <a:buSzPts val="2800"/>
              <a:buFont typeface="Berkshire Swash"/>
              <a:buNone/>
              <a:defRPr>
                <a:solidFill>
                  <a:schemeClr val="accent3"/>
                </a:solidFill>
                <a:latin typeface="Berkshire Swash"/>
                <a:ea typeface="Berkshire Swash"/>
                <a:cs typeface="Berkshire Swash"/>
                <a:sym typeface="Berkshire Swash"/>
              </a:defRPr>
            </a:lvl3pPr>
            <a:lvl4pPr lvl="3" algn="ctr" rtl="0">
              <a:spcBef>
                <a:spcPts val="0"/>
              </a:spcBef>
              <a:spcAft>
                <a:spcPts val="0"/>
              </a:spcAft>
              <a:buClr>
                <a:schemeClr val="accent3"/>
              </a:buClr>
              <a:buSzPts val="2800"/>
              <a:buFont typeface="Berkshire Swash"/>
              <a:buNone/>
              <a:defRPr>
                <a:solidFill>
                  <a:schemeClr val="accent3"/>
                </a:solidFill>
                <a:latin typeface="Berkshire Swash"/>
                <a:ea typeface="Berkshire Swash"/>
                <a:cs typeface="Berkshire Swash"/>
                <a:sym typeface="Berkshire Swash"/>
              </a:defRPr>
            </a:lvl4pPr>
            <a:lvl5pPr lvl="4" algn="ctr" rtl="0">
              <a:spcBef>
                <a:spcPts val="0"/>
              </a:spcBef>
              <a:spcAft>
                <a:spcPts val="0"/>
              </a:spcAft>
              <a:buClr>
                <a:schemeClr val="accent3"/>
              </a:buClr>
              <a:buSzPts val="2800"/>
              <a:buFont typeface="Berkshire Swash"/>
              <a:buNone/>
              <a:defRPr>
                <a:solidFill>
                  <a:schemeClr val="accent3"/>
                </a:solidFill>
                <a:latin typeface="Berkshire Swash"/>
                <a:ea typeface="Berkshire Swash"/>
                <a:cs typeface="Berkshire Swash"/>
                <a:sym typeface="Berkshire Swash"/>
              </a:defRPr>
            </a:lvl5pPr>
            <a:lvl6pPr lvl="5" algn="ctr" rtl="0">
              <a:spcBef>
                <a:spcPts val="0"/>
              </a:spcBef>
              <a:spcAft>
                <a:spcPts val="0"/>
              </a:spcAft>
              <a:buClr>
                <a:schemeClr val="accent3"/>
              </a:buClr>
              <a:buSzPts val="2800"/>
              <a:buFont typeface="Berkshire Swash"/>
              <a:buNone/>
              <a:defRPr>
                <a:solidFill>
                  <a:schemeClr val="accent3"/>
                </a:solidFill>
                <a:latin typeface="Berkshire Swash"/>
                <a:ea typeface="Berkshire Swash"/>
                <a:cs typeface="Berkshire Swash"/>
                <a:sym typeface="Berkshire Swash"/>
              </a:defRPr>
            </a:lvl6pPr>
            <a:lvl7pPr lvl="6" algn="ctr" rtl="0">
              <a:spcBef>
                <a:spcPts val="0"/>
              </a:spcBef>
              <a:spcAft>
                <a:spcPts val="0"/>
              </a:spcAft>
              <a:buClr>
                <a:schemeClr val="accent3"/>
              </a:buClr>
              <a:buSzPts val="2800"/>
              <a:buFont typeface="Berkshire Swash"/>
              <a:buNone/>
              <a:defRPr>
                <a:solidFill>
                  <a:schemeClr val="accent3"/>
                </a:solidFill>
                <a:latin typeface="Berkshire Swash"/>
                <a:ea typeface="Berkshire Swash"/>
                <a:cs typeface="Berkshire Swash"/>
                <a:sym typeface="Berkshire Swash"/>
              </a:defRPr>
            </a:lvl7pPr>
            <a:lvl8pPr lvl="7" algn="ctr" rtl="0">
              <a:spcBef>
                <a:spcPts val="0"/>
              </a:spcBef>
              <a:spcAft>
                <a:spcPts val="0"/>
              </a:spcAft>
              <a:buClr>
                <a:schemeClr val="accent3"/>
              </a:buClr>
              <a:buSzPts val="2800"/>
              <a:buFont typeface="Berkshire Swash"/>
              <a:buNone/>
              <a:defRPr>
                <a:solidFill>
                  <a:schemeClr val="accent3"/>
                </a:solidFill>
                <a:latin typeface="Berkshire Swash"/>
                <a:ea typeface="Berkshire Swash"/>
                <a:cs typeface="Berkshire Swash"/>
                <a:sym typeface="Berkshire Swash"/>
              </a:defRPr>
            </a:lvl8pPr>
            <a:lvl9pPr lvl="8" algn="ctr" rtl="0">
              <a:spcBef>
                <a:spcPts val="0"/>
              </a:spcBef>
              <a:spcAft>
                <a:spcPts val="0"/>
              </a:spcAft>
              <a:buClr>
                <a:schemeClr val="accent3"/>
              </a:buClr>
              <a:buSzPts val="2800"/>
              <a:buFont typeface="Berkshire Swash"/>
              <a:buNone/>
              <a:defRPr>
                <a:solidFill>
                  <a:schemeClr val="accent3"/>
                </a:solidFill>
                <a:latin typeface="Berkshire Swash"/>
                <a:ea typeface="Berkshire Swash"/>
                <a:cs typeface="Berkshire Swash"/>
                <a:sym typeface="Berkshire Swash"/>
              </a:defRPr>
            </a:lvl9pPr>
          </a:lstStyle>
          <a:p>
            <a:r>
              <a:t>xx%</a:t>
            </a:r>
          </a:p>
        </p:txBody>
      </p:sp>
      <p:sp>
        <p:nvSpPr>
          <p:cNvPr id="152" name="Google Shape;152;p15"/>
          <p:cNvSpPr txBox="1">
            <a:spLocks noGrp="1"/>
          </p:cNvSpPr>
          <p:nvPr>
            <p:ph type="title" idx="8" hasCustomPrompt="1"/>
          </p:nvPr>
        </p:nvSpPr>
        <p:spPr>
          <a:xfrm>
            <a:off x="722650" y="1351000"/>
            <a:ext cx="19080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3"/>
              </a:buClr>
              <a:buSzPts val="2800"/>
              <a:buNone/>
              <a:defRPr>
                <a:solidFill>
                  <a:schemeClr val="lt2"/>
                </a:solidFill>
              </a:defRPr>
            </a:lvl1pPr>
            <a:lvl2pPr lvl="1" algn="ctr" rtl="0">
              <a:spcBef>
                <a:spcPts val="0"/>
              </a:spcBef>
              <a:spcAft>
                <a:spcPts val="0"/>
              </a:spcAft>
              <a:buClr>
                <a:schemeClr val="accent3"/>
              </a:buClr>
              <a:buSzPts val="2800"/>
              <a:buFont typeface="Berkshire Swash"/>
              <a:buNone/>
              <a:defRPr>
                <a:solidFill>
                  <a:schemeClr val="accent3"/>
                </a:solidFill>
                <a:latin typeface="Berkshire Swash"/>
                <a:ea typeface="Berkshire Swash"/>
                <a:cs typeface="Berkshire Swash"/>
                <a:sym typeface="Berkshire Swash"/>
              </a:defRPr>
            </a:lvl2pPr>
            <a:lvl3pPr lvl="2" algn="ctr" rtl="0">
              <a:spcBef>
                <a:spcPts val="0"/>
              </a:spcBef>
              <a:spcAft>
                <a:spcPts val="0"/>
              </a:spcAft>
              <a:buClr>
                <a:schemeClr val="accent3"/>
              </a:buClr>
              <a:buSzPts val="2800"/>
              <a:buFont typeface="Berkshire Swash"/>
              <a:buNone/>
              <a:defRPr>
                <a:solidFill>
                  <a:schemeClr val="accent3"/>
                </a:solidFill>
                <a:latin typeface="Berkshire Swash"/>
                <a:ea typeface="Berkshire Swash"/>
                <a:cs typeface="Berkshire Swash"/>
                <a:sym typeface="Berkshire Swash"/>
              </a:defRPr>
            </a:lvl3pPr>
            <a:lvl4pPr lvl="3" algn="ctr" rtl="0">
              <a:spcBef>
                <a:spcPts val="0"/>
              </a:spcBef>
              <a:spcAft>
                <a:spcPts val="0"/>
              </a:spcAft>
              <a:buClr>
                <a:schemeClr val="accent3"/>
              </a:buClr>
              <a:buSzPts val="2800"/>
              <a:buFont typeface="Berkshire Swash"/>
              <a:buNone/>
              <a:defRPr>
                <a:solidFill>
                  <a:schemeClr val="accent3"/>
                </a:solidFill>
                <a:latin typeface="Berkshire Swash"/>
                <a:ea typeface="Berkshire Swash"/>
                <a:cs typeface="Berkshire Swash"/>
                <a:sym typeface="Berkshire Swash"/>
              </a:defRPr>
            </a:lvl4pPr>
            <a:lvl5pPr lvl="4" algn="ctr" rtl="0">
              <a:spcBef>
                <a:spcPts val="0"/>
              </a:spcBef>
              <a:spcAft>
                <a:spcPts val="0"/>
              </a:spcAft>
              <a:buClr>
                <a:schemeClr val="accent3"/>
              </a:buClr>
              <a:buSzPts val="2800"/>
              <a:buFont typeface="Berkshire Swash"/>
              <a:buNone/>
              <a:defRPr>
                <a:solidFill>
                  <a:schemeClr val="accent3"/>
                </a:solidFill>
                <a:latin typeface="Berkshire Swash"/>
                <a:ea typeface="Berkshire Swash"/>
                <a:cs typeface="Berkshire Swash"/>
                <a:sym typeface="Berkshire Swash"/>
              </a:defRPr>
            </a:lvl5pPr>
            <a:lvl6pPr lvl="5" algn="ctr" rtl="0">
              <a:spcBef>
                <a:spcPts val="0"/>
              </a:spcBef>
              <a:spcAft>
                <a:spcPts val="0"/>
              </a:spcAft>
              <a:buClr>
                <a:schemeClr val="accent3"/>
              </a:buClr>
              <a:buSzPts val="2800"/>
              <a:buFont typeface="Berkshire Swash"/>
              <a:buNone/>
              <a:defRPr>
                <a:solidFill>
                  <a:schemeClr val="accent3"/>
                </a:solidFill>
                <a:latin typeface="Berkshire Swash"/>
                <a:ea typeface="Berkshire Swash"/>
                <a:cs typeface="Berkshire Swash"/>
                <a:sym typeface="Berkshire Swash"/>
              </a:defRPr>
            </a:lvl6pPr>
            <a:lvl7pPr lvl="6" algn="ctr" rtl="0">
              <a:spcBef>
                <a:spcPts val="0"/>
              </a:spcBef>
              <a:spcAft>
                <a:spcPts val="0"/>
              </a:spcAft>
              <a:buClr>
                <a:schemeClr val="accent3"/>
              </a:buClr>
              <a:buSzPts val="2800"/>
              <a:buFont typeface="Berkshire Swash"/>
              <a:buNone/>
              <a:defRPr>
                <a:solidFill>
                  <a:schemeClr val="accent3"/>
                </a:solidFill>
                <a:latin typeface="Berkshire Swash"/>
                <a:ea typeface="Berkshire Swash"/>
                <a:cs typeface="Berkshire Swash"/>
                <a:sym typeface="Berkshire Swash"/>
              </a:defRPr>
            </a:lvl7pPr>
            <a:lvl8pPr lvl="7" algn="ctr" rtl="0">
              <a:spcBef>
                <a:spcPts val="0"/>
              </a:spcBef>
              <a:spcAft>
                <a:spcPts val="0"/>
              </a:spcAft>
              <a:buClr>
                <a:schemeClr val="accent3"/>
              </a:buClr>
              <a:buSzPts val="2800"/>
              <a:buFont typeface="Berkshire Swash"/>
              <a:buNone/>
              <a:defRPr>
                <a:solidFill>
                  <a:schemeClr val="accent3"/>
                </a:solidFill>
                <a:latin typeface="Berkshire Swash"/>
                <a:ea typeface="Berkshire Swash"/>
                <a:cs typeface="Berkshire Swash"/>
                <a:sym typeface="Berkshire Swash"/>
              </a:defRPr>
            </a:lvl8pPr>
            <a:lvl9pPr lvl="8" algn="ctr" rtl="0">
              <a:spcBef>
                <a:spcPts val="0"/>
              </a:spcBef>
              <a:spcAft>
                <a:spcPts val="0"/>
              </a:spcAft>
              <a:buClr>
                <a:schemeClr val="accent3"/>
              </a:buClr>
              <a:buSzPts val="2800"/>
              <a:buFont typeface="Berkshire Swash"/>
              <a:buNone/>
              <a:defRPr>
                <a:solidFill>
                  <a:schemeClr val="accent3"/>
                </a:solidFill>
                <a:latin typeface="Berkshire Swash"/>
                <a:ea typeface="Berkshire Swash"/>
                <a:cs typeface="Berkshire Swash"/>
                <a:sym typeface="Berkshire Swash"/>
              </a:defRPr>
            </a:lvl9pPr>
          </a:lstStyle>
          <a:p>
            <a:r>
              <a:t>xx%</a:t>
            </a:r>
          </a:p>
        </p:txBody>
      </p:sp>
      <p:sp>
        <p:nvSpPr>
          <p:cNvPr id="153" name="Google Shape;153;p15"/>
          <p:cNvSpPr txBox="1">
            <a:spLocks noGrp="1"/>
          </p:cNvSpPr>
          <p:nvPr>
            <p:ph type="title" idx="9"/>
          </p:nvPr>
        </p:nvSpPr>
        <p:spPr>
          <a:xfrm>
            <a:off x="720575" y="3466100"/>
            <a:ext cx="1911600" cy="459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2800"/>
              <a:buNone/>
              <a:defRPr sz="2800">
                <a:solidFill>
                  <a:schemeClr val="accent1"/>
                </a:solidFill>
              </a:defRPr>
            </a:lvl1pPr>
            <a:lvl2pPr lvl="1" algn="ctr" rtl="0">
              <a:spcBef>
                <a:spcPts val="0"/>
              </a:spcBef>
              <a:spcAft>
                <a:spcPts val="0"/>
              </a:spcAft>
              <a:buClr>
                <a:schemeClr val="accent1"/>
              </a:buClr>
              <a:buSzPts val="2800"/>
              <a:buNone/>
              <a:defRPr>
                <a:solidFill>
                  <a:schemeClr val="accent1"/>
                </a:solidFill>
              </a:defRPr>
            </a:lvl2pPr>
            <a:lvl3pPr lvl="2" algn="ctr" rtl="0">
              <a:spcBef>
                <a:spcPts val="0"/>
              </a:spcBef>
              <a:spcAft>
                <a:spcPts val="0"/>
              </a:spcAft>
              <a:buClr>
                <a:schemeClr val="accent1"/>
              </a:buClr>
              <a:buSzPts val="2800"/>
              <a:buNone/>
              <a:defRPr>
                <a:solidFill>
                  <a:schemeClr val="accent1"/>
                </a:solidFill>
              </a:defRPr>
            </a:lvl3pPr>
            <a:lvl4pPr lvl="3" algn="ctr" rtl="0">
              <a:spcBef>
                <a:spcPts val="0"/>
              </a:spcBef>
              <a:spcAft>
                <a:spcPts val="0"/>
              </a:spcAft>
              <a:buClr>
                <a:schemeClr val="accent1"/>
              </a:buClr>
              <a:buSzPts val="2800"/>
              <a:buNone/>
              <a:defRPr>
                <a:solidFill>
                  <a:schemeClr val="accent1"/>
                </a:solidFill>
              </a:defRPr>
            </a:lvl4pPr>
            <a:lvl5pPr lvl="4" algn="ctr" rtl="0">
              <a:spcBef>
                <a:spcPts val="0"/>
              </a:spcBef>
              <a:spcAft>
                <a:spcPts val="0"/>
              </a:spcAft>
              <a:buClr>
                <a:schemeClr val="accent1"/>
              </a:buClr>
              <a:buSzPts val="2800"/>
              <a:buNone/>
              <a:defRPr>
                <a:solidFill>
                  <a:schemeClr val="accent1"/>
                </a:solidFill>
              </a:defRPr>
            </a:lvl5pPr>
            <a:lvl6pPr lvl="5" algn="ctr" rtl="0">
              <a:spcBef>
                <a:spcPts val="0"/>
              </a:spcBef>
              <a:spcAft>
                <a:spcPts val="0"/>
              </a:spcAft>
              <a:buClr>
                <a:schemeClr val="accent1"/>
              </a:buClr>
              <a:buSzPts val="2800"/>
              <a:buNone/>
              <a:defRPr>
                <a:solidFill>
                  <a:schemeClr val="accent1"/>
                </a:solidFill>
              </a:defRPr>
            </a:lvl6pPr>
            <a:lvl7pPr lvl="6" algn="ctr" rtl="0">
              <a:spcBef>
                <a:spcPts val="0"/>
              </a:spcBef>
              <a:spcAft>
                <a:spcPts val="0"/>
              </a:spcAft>
              <a:buClr>
                <a:schemeClr val="accent1"/>
              </a:buClr>
              <a:buSzPts val="2800"/>
              <a:buNone/>
              <a:defRPr>
                <a:solidFill>
                  <a:schemeClr val="accent1"/>
                </a:solidFill>
              </a:defRPr>
            </a:lvl7pPr>
            <a:lvl8pPr lvl="7" algn="ctr" rtl="0">
              <a:spcBef>
                <a:spcPts val="0"/>
              </a:spcBef>
              <a:spcAft>
                <a:spcPts val="0"/>
              </a:spcAft>
              <a:buClr>
                <a:schemeClr val="accent1"/>
              </a:buClr>
              <a:buSzPts val="2800"/>
              <a:buNone/>
              <a:defRPr>
                <a:solidFill>
                  <a:schemeClr val="accent1"/>
                </a:solidFill>
              </a:defRPr>
            </a:lvl8pPr>
            <a:lvl9pPr lvl="8" algn="ctr" rtl="0">
              <a:spcBef>
                <a:spcPts val="0"/>
              </a:spcBef>
              <a:spcAft>
                <a:spcPts val="0"/>
              </a:spcAft>
              <a:buClr>
                <a:schemeClr val="accent1"/>
              </a:buClr>
              <a:buSzPts val="2800"/>
              <a:buNone/>
              <a:defRPr>
                <a:solidFill>
                  <a:schemeClr val="accent1"/>
                </a:solidFill>
              </a:defRPr>
            </a:lvl9pPr>
          </a:lstStyle>
          <a:p>
            <a:endParaRPr/>
          </a:p>
        </p:txBody>
      </p:sp>
      <p:sp>
        <p:nvSpPr>
          <p:cNvPr id="154" name="Google Shape;154;p15"/>
          <p:cNvSpPr txBox="1">
            <a:spLocks noGrp="1"/>
          </p:cNvSpPr>
          <p:nvPr>
            <p:ph type="title" idx="13"/>
          </p:nvPr>
        </p:nvSpPr>
        <p:spPr>
          <a:xfrm>
            <a:off x="2651308" y="3466100"/>
            <a:ext cx="1911000" cy="459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2800"/>
              <a:buNone/>
              <a:defRPr sz="2800">
                <a:solidFill>
                  <a:schemeClr val="accent1"/>
                </a:solidFill>
              </a:defRPr>
            </a:lvl1pPr>
            <a:lvl2pPr lvl="1" algn="ctr" rtl="0">
              <a:spcBef>
                <a:spcPts val="0"/>
              </a:spcBef>
              <a:spcAft>
                <a:spcPts val="0"/>
              </a:spcAft>
              <a:buClr>
                <a:schemeClr val="accent1"/>
              </a:buClr>
              <a:buSzPts val="2800"/>
              <a:buNone/>
              <a:defRPr>
                <a:solidFill>
                  <a:schemeClr val="accent1"/>
                </a:solidFill>
              </a:defRPr>
            </a:lvl2pPr>
            <a:lvl3pPr lvl="2" algn="ctr" rtl="0">
              <a:spcBef>
                <a:spcPts val="0"/>
              </a:spcBef>
              <a:spcAft>
                <a:spcPts val="0"/>
              </a:spcAft>
              <a:buClr>
                <a:schemeClr val="accent1"/>
              </a:buClr>
              <a:buSzPts val="2800"/>
              <a:buNone/>
              <a:defRPr>
                <a:solidFill>
                  <a:schemeClr val="accent1"/>
                </a:solidFill>
              </a:defRPr>
            </a:lvl3pPr>
            <a:lvl4pPr lvl="3" algn="ctr" rtl="0">
              <a:spcBef>
                <a:spcPts val="0"/>
              </a:spcBef>
              <a:spcAft>
                <a:spcPts val="0"/>
              </a:spcAft>
              <a:buClr>
                <a:schemeClr val="accent1"/>
              </a:buClr>
              <a:buSzPts val="2800"/>
              <a:buNone/>
              <a:defRPr>
                <a:solidFill>
                  <a:schemeClr val="accent1"/>
                </a:solidFill>
              </a:defRPr>
            </a:lvl4pPr>
            <a:lvl5pPr lvl="4" algn="ctr" rtl="0">
              <a:spcBef>
                <a:spcPts val="0"/>
              </a:spcBef>
              <a:spcAft>
                <a:spcPts val="0"/>
              </a:spcAft>
              <a:buClr>
                <a:schemeClr val="accent1"/>
              </a:buClr>
              <a:buSzPts val="2800"/>
              <a:buNone/>
              <a:defRPr>
                <a:solidFill>
                  <a:schemeClr val="accent1"/>
                </a:solidFill>
              </a:defRPr>
            </a:lvl5pPr>
            <a:lvl6pPr lvl="5" algn="ctr" rtl="0">
              <a:spcBef>
                <a:spcPts val="0"/>
              </a:spcBef>
              <a:spcAft>
                <a:spcPts val="0"/>
              </a:spcAft>
              <a:buClr>
                <a:schemeClr val="accent1"/>
              </a:buClr>
              <a:buSzPts val="2800"/>
              <a:buNone/>
              <a:defRPr>
                <a:solidFill>
                  <a:schemeClr val="accent1"/>
                </a:solidFill>
              </a:defRPr>
            </a:lvl6pPr>
            <a:lvl7pPr lvl="6" algn="ctr" rtl="0">
              <a:spcBef>
                <a:spcPts val="0"/>
              </a:spcBef>
              <a:spcAft>
                <a:spcPts val="0"/>
              </a:spcAft>
              <a:buClr>
                <a:schemeClr val="accent1"/>
              </a:buClr>
              <a:buSzPts val="2800"/>
              <a:buNone/>
              <a:defRPr>
                <a:solidFill>
                  <a:schemeClr val="accent1"/>
                </a:solidFill>
              </a:defRPr>
            </a:lvl7pPr>
            <a:lvl8pPr lvl="7" algn="ctr" rtl="0">
              <a:spcBef>
                <a:spcPts val="0"/>
              </a:spcBef>
              <a:spcAft>
                <a:spcPts val="0"/>
              </a:spcAft>
              <a:buClr>
                <a:schemeClr val="accent1"/>
              </a:buClr>
              <a:buSzPts val="2800"/>
              <a:buNone/>
              <a:defRPr>
                <a:solidFill>
                  <a:schemeClr val="accent1"/>
                </a:solidFill>
              </a:defRPr>
            </a:lvl8pPr>
            <a:lvl9pPr lvl="8" algn="ctr" rtl="0">
              <a:spcBef>
                <a:spcPts val="0"/>
              </a:spcBef>
              <a:spcAft>
                <a:spcPts val="0"/>
              </a:spcAft>
              <a:buClr>
                <a:schemeClr val="accent1"/>
              </a:buClr>
              <a:buSzPts val="2800"/>
              <a:buNone/>
              <a:defRPr>
                <a:solidFill>
                  <a:schemeClr val="accent1"/>
                </a:solidFill>
              </a:defRPr>
            </a:lvl9pPr>
          </a:lstStyle>
          <a:p>
            <a:endParaRPr/>
          </a:p>
        </p:txBody>
      </p:sp>
      <p:sp>
        <p:nvSpPr>
          <p:cNvPr id="155" name="Google Shape;155;p15"/>
          <p:cNvSpPr txBox="1">
            <a:spLocks noGrp="1"/>
          </p:cNvSpPr>
          <p:nvPr>
            <p:ph type="title" idx="14"/>
          </p:nvPr>
        </p:nvSpPr>
        <p:spPr>
          <a:xfrm>
            <a:off x="4581440" y="3466100"/>
            <a:ext cx="1911000" cy="459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2800"/>
              <a:buNone/>
              <a:defRPr sz="2800">
                <a:solidFill>
                  <a:schemeClr val="accent1"/>
                </a:solidFill>
              </a:defRPr>
            </a:lvl1pPr>
            <a:lvl2pPr lvl="1" algn="ctr" rtl="0">
              <a:spcBef>
                <a:spcPts val="0"/>
              </a:spcBef>
              <a:spcAft>
                <a:spcPts val="0"/>
              </a:spcAft>
              <a:buClr>
                <a:schemeClr val="accent1"/>
              </a:buClr>
              <a:buSzPts val="2800"/>
              <a:buNone/>
              <a:defRPr>
                <a:solidFill>
                  <a:schemeClr val="accent1"/>
                </a:solidFill>
              </a:defRPr>
            </a:lvl2pPr>
            <a:lvl3pPr lvl="2" algn="ctr" rtl="0">
              <a:spcBef>
                <a:spcPts val="0"/>
              </a:spcBef>
              <a:spcAft>
                <a:spcPts val="0"/>
              </a:spcAft>
              <a:buClr>
                <a:schemeClr val="accent1"/>
              </a:buClr>
              <a:buSzPts val="2800"/>
              <a:buNone/>
              <a:defRPr>
                <a:solidFill>
                  <a:schemeClr val="accent1"/>
                </a:solidFill>
              </a:defRPr>
            </a:lvl3pPr>
            <a:lvl4pPr lvl="3" algn="ctr" rtl="0">
              <a:spcBef>
                <a:spcPts val="0"/>
              </a:spcBef>
              <a:spcAft>
                <a:spcPts val="0"/>
              </a:spcAft>
              <a:buClr>
                <a:schemeClr val="accent1"/>
              </a:buClr>
              <a:buSzPts val="2800"/>
              <a:buNone/>
              <a:defRPr>
                <a:solidFill>
                  <a:schemeClr val="accent1"/>
                </a:solidFill>
              </a:defRPr>
            </a:lvl4pPr>
            <a:lvl5pPr lvl="4" algn="ctr" rtl="0">
              <a:spcBef>
                <a:spcPts val="0"/>
              </a:spcBef>
              <a:spcAft>
                <a:spcPts val="0"/>
              </a:spcAft>
              <a:buClr>
                <a:schemeClr val="accent1"/>
              </a:buClr>
              <a:buSzPts val="2800"/>
              <a:buNone/>
              <a:defRPr>
                <a:solidFill>
                  <a:schemeClr val="accent1"/>
                </a:solidFill>
              </a:defRPr>
            </a:lvl5pPr>
            <a:lvl6pPr lvl="5" algn="ctr" rtl="0">
              <a:spcBef>
                <a:spcPts val="0"/>
              </a:spcBef>
              <a:spcAft>
                <a:spcPts val="0"/>
              </a:spcAft>
              <a:buClr>
                <a:schemeClr val="accent1"/>
              </a:buClr>
              <a:buSzPts val="2800"/>
              <a:buNone/>
              <a:defRPr>
                <a:solidFill>
                  <a:schemeClr val="accent1"/>
                </a:solidFill>
              </a:defRPr>
            </a:lvl6pPr>
            <a:lvl7pPr lvl="6" algn="ctr" rtl="0">
              <a:spcBef>
                <a:spcPts val="0"/>
              </a:spcBef>
              <a:spcAft>
                <a:spcPts val="0"/>
              </a:spcAft>
              <a:buClr>
                <a:schemeClr val="accent1"/>
              </a:buClr>
              <a:buSzPts val="2800"/>
              <a:buNone/>
              <a:defRPr>
                <a:solidFill>
                  <a:schemeClr val="accent1"/>
                </a:solidFill>
              </a:defRPr>
            </a:lvl7pPr>
            <a:lvl8pPr lvl="7" algn="ctr" rtl="0">
              <a:spcBef>
                <a:spcPts val="0"/>
              </a:spcBef>
              <a:spcAft>
                <a:spcPts val="0"/>
              </a:spcAft>
              <a:buClr>
                <a:schemeClr val="accent1"/>
              </a:buClr>
              <a:buSzPts val="2800"/>
              <a:buNone/>
              <a:defRPr>
                <a:solidFill>
                  <a:schemeClr val="accent1"/>
                </a:solidFill>
              </a:defRPr>
            </a:lvl8pPr>
            <a:lvl9pPr lvl="8" algn="ctr" rtl="0">
              <a:spcBef>
                <a:spcPts val="0"/>
              </a:spcBef>
              <a:spcAft>
                <a:spcPts val="0"/>
              </a:spcAft>
              <a:buClr>
                <a:schemeClr val="accent1"/>
              </a:buClr>
              <a:buSzPts val="2800"/>
              <a:buNone/>
              <a:defRPr>
                <a:solidFill>
                  <a:schemeClr val="accent1"/>
                </a:solidFill>
              </a:defRPr>
            </a:lvl9pPr>
          </a:lstStyle>
          <a:p>
            <a:endParaRPr/>
          </a:p>
        </p:txBody>
      </p:sp>
      <p:sp>
        <p:nvSpPr>
          <p:cNvPr id="156" name="Google Shape;156;p15"/>
          <p:cNvSpPr txBox="1">
            <a:spLocks noGrp="1"/>
          </p:cNvSpPr>
          <p:nvPr>
            <p:ph type="title" idx="15"/>
          </p:nvPr>
        </p:nvSpPr>
        <p:spPr>
          <a:xfrm>
            <a:off x="6511573" y="3466100"/>
            <a:ext cx="1911000" cy="459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2800"/>
              <a:buNone/>
              <a:defRPr sz="2800">
                <a:solidFill>
                  <a:schemeClr val="accent1"/>
                </a:solidFill>
              </a:defRPr>
            </a:lvl1pPr>
            <a:lvl2pPr lvl="1" algn="ctr" rtl="0">
              <a:spcBef>
                <a:spcPts val="0"/>
              </a:spcBef>
              <a:spcAft>
                <a:spcPts val="0"/>
              </a:spcAft>
              <a:buClr>
                <a:schemeClr val="accent1"/>
              </a:buClr>
              <a:buSzPts val="2800"/>
              <a:buNone/>
              <a:defRPr>
                <a:solidFill>
                  <a:schemeClr val="accent1"/>
                </a:solidFill>
              </a:defRPr>
            </a:lvl2pPr>
            <a:lvl3pPr lvl="2" algn="ctr" rtl="0">
              <a:spcBef>
                <a:spcPts val="0"/>
              </a:spcBef>
              <a:spcAft>
                <a:spcPts val="0"/>
              </a:spcAft>
              <a:buClr>
                <a:schemeClr val="accent1"/>
              </a:buClr>
              <a:buSzPts val="2800"/>
              <a:buNone/>
              <a:defRPr>
                <a:solidFill>
                  <a:schemeClr val="accent1"/>
                </a:solidFill>
              </a:defRPr>
            </a:lvl3pPr>
            <a:lvl4pPr lvl="3" algn="ctr" rtl="0">
              <a:spcBef>
                <a:spcPts val="0"/>
              </a:spcBef>
              <a:spcAft>
                <a:spcPts val="0"/>
              </a:spcAft>
              <a:buClr>
                <a:schemeClr val="accent1"/>
              </a:buClr>
              <a:buSzPts val="2800"/>
              <a:buNone/>
              <a:defRPr>
                <a:solidFill>
                  <a:schemeClr val="accent1"/>
                </a:solidFill>
              </a:defRPr>
            </a:lvl4pPr>
            <a:lvl5pPr lvl="4" algn="ctr" rtl="0">
              <a:spcBef>
                <a:spcPts val="0"/>
              </a:spcBef>
              <a:spcAft>
                <a:spcPts val="0"/>
              </a:spcAft>
              <a:buClr>
                <a:schemeClr val="accent1"/>
              </a:buClr>
              <a:buSzPts val="2800"/>
              <a:buNone/>
              <a:defRPr>
                <a:solidFill>
                  <a:schemeClr val="accent1"/>
                </a:solidFill>
              </a:defRPr>
            </a:lvl5pPr>
            <a:lvl6pPr lvl="5" algn="ctr" rtl="0">
              <a:spcBef>
                <a:spcPts val="0"/>
              </a:spcBef>
              <a:spcAft>
                <a:spcPts val="0"/>
              </a:spcAft>
              <a:buClr>
                <a:schemeClr val="accent1"/>
              </a:buClr>
              <a:buSzPts val="2800"/>
              <a:buNone/>
              <a:defRPr>
                <a:solidFill>
                  <a:schemeClr val="accent1"/>
                </a:solidFill>
              </a:defRPr>
            </a:lvl6pPr>
            <a:lvl7pPr lvl="6" algn="ctr" rtl="0">
              <a:spcBef>
                <a:spcPts val="0"/>
              </a:spcBef>
              <a:spcAft>
                <a:spcPts val="0"/>
              </a:spcAft>
              <a:buClr>
                <a:schemeClr val="accent1"/>
              </a:buClr>
              <a:buSzPts val="2800"/>
              <a:buNone/>
              <a:defRPr>
                <a:solidFill>
                  <a:schemeClr val="accent1"/>
                </a:solidFill>
              </a:defRPr>
            </a:lvl7pPr>
            <a:lvl8pPr lvl="7" algn="ctr" rtl="0">
              <a:spcBef>
                <a:spcPts val="0"/>
              </a:spcBef>
              <a:spcAft>
                <a:spcPts val="0"/>
              </a:spcAft>
              <a:buClr>
                <a:schemeClr val="accent1"/>
              </a:buClr>
              <a:buSzPts val="2800"/>
              <a:buNone/>
              <a:defRPr>
                <a:solidFill>
                  <a:schemeClr val="accent1"/>
                </a:solidFill>
              </a:defRPr>
            </a:lvl8pPr>
            <a:lvl9pPr lvl="8" algn="ctr" rtl="0">
              <a:spcBef>
                <a:spcPts val="0"/>
              </a:spcBef>
              <a:spcAft>
                <a:spcPts val="0"/>
              </a:spcAft>
              <a:buClr>
                <a:schemeClr val="accent1"/>
              </a:buClr>
              <a:buSzPts val="2800"/>
              <a:buNone/>
              <a:defRPr>
                <a:solidFill>
                  <a:schemeClr val="accent1"/>
                </a:solidFill>
              </a:defRPr>
            </a:lvl9pPr>
          </a:lstStyle>
          <a:p>
            <a:endParaRPr/>
          </a:p>
        </p:txBody>
      </p:sp>
      <p:pic>
        <p:nvPicPr>
          <p:cNvPr id="157" name="Google Shape;157;p15"/>
          <p:cNvPicPr preferRelativeResize="0"/>
          <p:nvPr/>
        </p:nvPicPr>
        <p:blipFill rotWithShape="1">
          <a:blip r:embed="rId7" cstate="screen">
            <a:alphaModFix amt="69000"/>
            <a:extLst>
              <a:ext uri="{28A0092B-C50C-407E-A947-70E740481C1C}">
                <a14:useLocalDpi xmlns:a14="http://schemas.microsoft.com/office/drawing/2010/main"/>
              </a:ext>
            </a:extLst>
          </a:blip>
          <a:srcRect/>
          <a:stretch/>
        </p:blipFill>
        <p:spPr>
          <a:xfrm>
            <a:off x="6060764" y="1063474"/>
            <a:ext cx="895567" cy="1599475"/>
          </a:xfrm>
          <a:prstGeom prst="rect">
            <a:avLst/>
          </a:prstGeom>
          <a:noFill/>
          <a:ln>
            <a:noFill/>
          </a:ln>
        </p:spPr>
      </p:pic>
    </p:spTree>
    <p:extLst>
      <p:ext uri="{BB962C8B-B14F-4D97-AF65-F5344CB8AC3E}">
        <p14:creationId xmlns:p14="http://schemas.microsoft.com/office/powerpoint/2010/main" val="18535863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58"/>
        <p:cNvGrpSpPr/>
        <p:nvPr/>
      </p:nvGrpSpPr>
      <p:grpSpPr>
        <a:xfrm>
          <a:off x="0" y="0"/>
          <a:ext cx="0" cy="0"/>
          <a:chOff x="0" y="0"/>
          <a:chExt cx="0" cy="0"/>
        </a:xfrm>
      </p:grpSpPr>
      <p:pic>
        <p:nvPicPr>
          <p:cNvPr id="159" name="Google Shape;159;p16"/>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rot="8947695">
            <a:off x="-443799" y="-506120"/>
            <a:ext cx="1628251" cy="2219594"/>
          </a:xfrm>
          <a:prstGeom prst="rect">
            <a:avLst/>
          </a:prstGeom>
          <a:noFill/>
          <a:ln>
            <a:noFill/>
          </a:ln>
        </p:spPr>
      </p:pic>
      <p:pic>
        <p:nvPicPr>
          <p:cNvPr id="160" name="Google Shape;160;p16"/>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a:off x="7126939" y="3420946"/>
            <a:ext cx="1841263" cy="2376743"/>
          </a:xfrm>
          <a:prstGeom prst="rect">
            <a:avLst/>
          </a:prstGeom>
          <a:noFill/>
          <a:ln>
            <a:noFill/>
          </a:ln>
        </p:spPr>
      </p:pic>
      <p:pic>
        <p:nvPicPr>
          <p:cNvPr id="161" name="Google Shape;161;p16"/>
          <p:cNvPicPr preferRelativeResize="0"/>
          <p:nvPr/>
        </p:nvPicPr>
        <p:blipFill rotWithShape="1">
          <a:blip r:embed="rId4" cstate="screen">
            <a:alphaModFix amt="69000"/>
            <a:extLst>
              <a:ext uri="{28A0092B-C50C-407E-A947-70E740481C1C}">
                <a14:useLocalDpi xmlns:a14="http://schemas.microsoft.com/office/drawing/2010/main"/>
              </a:ext>
            </a:extLst>
          </a:blip>
          <a:srcRect/>
          <a:stretch/>
        </p:blipFill>
        <p:spPr>
          <a:xfrm rot="5400000">
            <a:off x="-849054" y="2929262"/>
            <a:ext cx="2438750" cy="3026744"/>
          </a:xfrm>
          <a:prstGeom prst="rect">
            <a:avLst/>
          </a:prstGeom>
          <a:noFill/>
          <a:ln>
            <a:noFill/>
          </a:ln>
        </p:spPr>
      </p:pic>
      <p:pic>
        <p:nvPicPr>
          <p:cNvPr id="162" name="Google Shape;162;p16"/>
          <p:cNvPicPr preferRelativeResize="0"/>
          <p:nvPr/>
        </p:nvPicPr>
        <p:blipFill>
          <a:blip r:embed="rId5" cstate="screen">
            <a:alphaModFix amt="69000"/>
            <a:extLst>
              <a:ext uri="{28A0092B-C50C-407E-A947-70E740481C1C}">
                <a14:useLocalDpi xmlns:a14="http://schemas.microsoft.com/office/drawing/2010/main"/>
              </a:ext>
            </a:extLst>
          </a:blip>
          <a:stretch>
            <a:fillRect/>
          </a:stretch>
        </p:blipFill>
        <p:spPr>
          <a:xfrm>
            <a:off x="3694987" y="4395513"/>
            <a:ext cx="1754026" cy="1231825"/>
          </a:xfrm>
          <a:prstGeom prst="rect">
            <a:avLst/>
          </a:prstGeom>
          <a:noFill/>
          <a:ln>
            <a:noFill/>
          </a:ln>
        </p:spPr>
      </p:pic>
      <p:pic>
        <p:nvPicPr>
          <p:cNvPr id="163" name="Google Shape;163;p16"/>
          <p:cNvPicPr preferRelativeResize="0"/>
          <p:nvPr/>
        </p:nvPicPr>
        <p:blipFill rotWithShape="1">
          <a:blip r:embed="rId6" cstate="screen">
            <a:alphaModFix amt="69000"/>
            <a:extLst>
              <a:ext uri="{28A0092B-C50C-407E-A947-70E740481C1C}">
                <a14:useLocalDpi xmlns:a14="http://schemas.microsoft.com/office/drawing/2010/main"/>
              </a:ext>
            </a:extLst>
          </a:blip>
          <a:srcRect/>
          <a:stretch/>
        </p:blipFill>
        <p:spPr>
          <a:xfrm rot="-3177523">
            <a:off x="6833512" y="-311488"/>
            <a:ext cx="1754027" cy="1231825"/>
          </a:xfrm>
          <a:prstGeom prst="rect">
            <a:avLst/>
          </a:prstGeom>
          <a:noFill/>
          <a:ln>
            <a:noFill/>
          </a:ln>
        </p:spPr>
      </p:pic>
      <p:sp>
        <p:nvSpPr>
          <p:cNvPr id="164" name="Google Shape;164;p16"/>
          <p:cNvSpPr txBox="1">
            <a:spLocks noGrp="1"/>
          </p:cNvSpPr>
          <p:nvPr>
            <p:ph type="title"/>
          </p:nvPr>
        </p:nvSpPr>
        <p:spPr>
          <a:xfrm>
            <a:off x="4090800" y="3515713"/>
            <a:ext cx="4360200" cy="5319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800"/>
              <a:buNone/>
              <a:defRPr sz="28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165" name="Google Shape;165;p16"/>
          <p:cNvSpPr txBox="1">
            <a:spLocks noGrp="1"/>
          </p:cNvSpPr>
          <p:nvPr>
            <p:ph type="subTitle" idx="1"/>
          </p:nvPr>
        </p:nvSpPr>
        <p:spPr>
          <a:xfrm>
            <a:off x="4090950" y="1104900"/>
            <a:ext cx="4360200" cy="22791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3000"/>
              <a:buNone/>
              <a:defRPr sz="3000"/>
            </a:lvl1pPr>
            <a:lvl2pPr lvl="1" algn="ctr" rtl="0">
              <a:lnSpc>
                <a:spcPct val="100000"/>
              </a:lnSpc>
              <a:spcBef>
                <a:spcPts val="0"/>
              </a:spcBef>
              <a:spcAft>
                <a:spcPts val="0"/>
              </a:spcAft>
              <a:buSzPts val="3000"/>
              <a:buNone/>
              <a:defRPr sz="3000"/>
            </a:lvl2pPr>
            <a:lvl3pPr lvl="2" algn="ctr" rtl="0">
              <a:lnSpc>
                <a:spcPct val="100000"/>
              </a:lnSpc>
              <a:spcBef>
                <a:spcPts val="0"/>
              </a:spcBef>
              <a:spcAft>
                <a:spcPts val="0"/>
              </a:spcAft>
              <a:buSzPts val="3000"/>
              <a:buNone/>
              <a:defRPr sz="3000"/>
            </a:lvl3pPr>
            <a:lvl4pPr lvl="3" algn="ctr" rtl="0">
              <a:lnSpc>
                <a:spcPct val="100000"/>
              </a:lnSpc>
              <a:spcBef>
                <a:spcPts val="0"/>
              </a:spcBef>
              <a:spcAft>
                <a:spcPts val="0"/>
              </a:spcAft>
              <a:buSzPts val="3000"/>
              <a:buNone/>
              <a:defRPr sz="3000"/>
            </a:lvl4pPr>
            <a:lvl5pPr lvl="4" algn="ctr" rtl="0">
              <a:lnSpc>
                <a:spcPct val="100000"/>
              </a:lnSpc>
              <a:spcBef>
                <a:spcPts val="0"/>
              </a:spcBef>
              <a:spcAft>
                <a:spcPts val="0"/>
              </a:spcAft>
              <a:buSzPts val="3000"/>
              <a:buNone/>
              <a:defRPr sz="3000"/>
            </a:lvl5pPr>
            <a:lvl6pPr lvl="5" algn="ctr" rtl="0">
              <a:lnSpc>
                <a:spcPct val="100000"/>
              </a:lnSpc>
              <a:spcBef>
                <a:spcPts val="0"/>
              </a:spcBef>
              <a:spcAft>
                <a:spcPts val="0"/>
              </a:spcAft>
              <a:buSzPts val="3000"/>
              <a:buNone/>
              <a:defRPr sz="3000"/>
            </a:lvl6pPr>
            <a:lvl7pPr lvl="6" algn="ctr" rtl="0">
              <a:lnSpc>
                <a:spcPct val="100000"/>
              </a:lnSpc>
              <a:spcBef>
                <a:spcPts val="0"/>
              </a:spcBef>
              <a:spcAft>
                <a:spcPts val="0"/>
              </a:spcAft>
              <a:buSzPts val="3000"/>
              <a:buNone/>
              <a:defRPr sz="3000"/>
            </a:lvl7pPr>
            <a:lvl8pPr lvl="7" algn="ctr" rtl="0">
              <a:lnSpc>
                <a:spcPct val="100000"/>
              </a:lnSpc>
              <a:spcBef>
                <a:spcPts val="0"/>
              </a:spcBef>
              <a:spcAft>
                <a:spcPts val="0"/>
              </a:spcAft>
              <a:buSzPts val="3000"/>
              <a:buNone/>
              <a:defRPr sz="3000"/>
            </a:lvl8pPr>
            <a:lvl9pPr lvl="8" algn="ctr" rtl="0">
              <a:lnSpc>
                <a:spcPct val="100000"/>
              </a:lnSpc>
              <a:spcBef>
                <a:spcPts val="0"/>
              </a:spcBef>
              <a:spcAft>
                <a:spcPts val="0"/>
              </a:spcAft>
              <a:buSzPts val="3000"/>
              <a:buNone/>
              <a:defRPr sz="3000"/>
            </a:lvl9pPr>
          </a:lstStyle>
          <a:p>
            <a:endParaRPr/>
          </a:p>
        </p:txBody>
      </p:sp>
    </p:spTree>
    <p:extLst>
      <p:ext uri="{BB962C8B-B14F-4D97-AF65-F5344CB8AC3E}">
        <p14:creationId xmlns:p14="http://schemas.microsoft.com/office/powerpoint/2010/main" val="35338409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166"/>
        <p:cNvGrpSpPr/>
        <p:nvPr/>
      </p:nvGrpSpPr>
      <p:grpSpPr>
        <a:xfrm>
          <a:off x="0" y="0"/>
          <a:ext cx="0" cy="0"/>
          <a:chOff x="0" y="0"/>
          <a:chExt cx="0" cy="0"/>
        </a:xfrm>
      </p:grpSpPr>
      <p:pic>
        <p:nvPicPr>
          <p:cNvPr id="167" name="Google Shape;167;p17"/>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rot="8947695">
            <a:off x="-1936" y="-818120"/>
            <a:ext cx="1628251" cy="2219594"/>
          </a:xfrm>
          <a:prstGeom prst="rect">
            <a:avLst/>
          </a:prstGeom>
          <a:noFill/>
          <a:ln>
            <a:noFill/>
          </a:ln>
        </p:spPr>
      </p:pic>
      <p:pic>
        <p:nvPicPr>
          <p:cNvPr id="168" name="Google Shape;168;p17"/>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rot="-5400000">
            <a:off x="7476246" y="-432825"/>
            <a:ext cx="2438750" cy="3026744"/>
          </a:xfrm>
          <a:prstGeom prst="rect">
            <a:avLst/>
          </a:prstGeom>
          <a:noFill/>
          <a:ln>
            <a:noFill/>
          </a:ln>
        </p:spPr>
      </p:pic>
      <p:pic>
        <p:nvPicPr>
          <p:cNvPr id="169" name="Google Shape;169;p17"/>
          <p:cNvPicPr preferRelativeResize="0"/>
          <p:nvPr/>
        </p:nvPicPr>
        <p:blipFill rotWithShape="1">
          <a:blip r:embed="rId4" cstate="screen">
            <a:alphaModFix amt="69000"/>
            <a:extLst>
              <a:ext uri="{28A0092B-C50C-407E-A947-70E740481C1C}">
                <a14:useLocalDpi xmlns:a14="http://schemas.microsoft.com/office/drawing/2010/main"/>
              </a:ext>
            </a:extLst>
          </a:blip>
          <a:srcRect/>
          <a:stretch/>
        </p:blipFill>
        <p:spPr>
          <a:xfrm>
            <a:off x="5219889" y="779224"/>
            <a:ext cx="895567" cy="1599475"/>
          </a:xfrm>
          <a:prstGeom prst="rect">
            <a:avLst/>
          </a:prstGeom>
          <a:noFill/>
          <a:ln>
            <a:noFill/>
          </a:ln>
        </p:spPr>
      </p:pic>
      <p:pic>
        <p:nvPicPr>
          <p:cNvPr id="170" name="Google Shape;170;p17"/>
          <p:cNvPicPr preferRelativeResize="0"/>
          <p:nvPr/>
        </p:nvPicPr>
        <p:blipFill>
          <a:blip r:embed="rId5" cstate="screen">
            <a:alphaModFix amt="69000"/>
            <a:extLst>
              <a:ext uri="{28A0092B-C50C-407E-A947-70E740481C1C}">
                <a14:useLocalDpi xmlns:a14="http://schemas.microsoft.com/office/drawing/2010/main"/>
              </a:ext>
            </a:extLst>
          </a:blip>
          <a:stretch>
            <a:fillRect/>
          </a:stretch>
        </p:blipFill>
        <p:spPr>
          <a:xfrm rot="6223795">
            <a:off x="7397962" y="3849388"/>
            <a:ext cx="1754026" cy="1231824"/>
          </a:xfrm>
          <a:prstGeom prst="rect">
            <a:avLst/>
          </a:prstGeom>
          <a:noFill/>
          <a:ln>
            <a:noFill/>
          </a:ln>
        </p:spPr>
      </p:pic>
      <p:pic>
        <p:nvPicPr>
          <p:cNvPr id="171" name="Google Shape;171;p17"/>
          <p:cNvPicPr preferRelativeResize="0"/>
          <p:nvPr/>
        </p:nvPicPr>
        <p:blipFill rotWithShape="1">
          <a:blip r:embed="rId6" cstate="screen">
            <a:alphaModFix amt="69000"/>
            <a:extLst>
              <a:ext uri="{28A0092B-C50C-407E-A947-70E740481C1C}">
                <a14:useLocalDpi xmlns:a14="http://schemas.microsoft.com/office/drawing/2010/main"/>
              </a:ext>
            </a:extLst>
          </a:blip>
          <a:srcRect/>
          <a:stretch/>
        </p:blipFill>
        <p:spPr>
          <a:xfrm rot="5600730">
            <a:off x="-389622" y="2060373"/>
            <a:ext cx="2205674" cy="2847162"/>
          </a:xfrm>
          <a:prstGeom prst="rect">
            <a:avLst/>
          </a:prstGeom>
          <a:noFill/>
          <a:ln>
            <a:noFill/>
          </a:ln>
        </p:spPr>
      </p:pic>
      <p:pic>
        <p:nvPicPr>
          <p:cNvPr id="172" name="Google Shape;172;p17"/>
          <p:cNvPicPr preferRelativeResize="0"/>
          <p:nvPr/>
        </p:nvPicPr>
        <p:blipFill rotWithShape="1">
          <a:blip r:embed="rId7" cstate="screen">
            <a:alphaModFix amt="69000"/>
            <a:extLst>
              <a:ext uri="{28A0092B-C50C-407E-A947-70E740481C1C}">
                <a14:useLocalDpi xmlns:a14="http://schemas.microsoft.com/office/drawing/2010/main"/>
              </a:ext>
            </a:extLst>
          </a:blip>
          <a:srcRect/>
          <a:stretch/>
        </p:blipFill>
        <p:spPr>
          <a:xfrm rot="-3177523">
            <a:off x="3942850" y="-623488"/>
            <a:ext cx="1754027" cy="1231825"/>
          </a:xfrm>
          <a:prstGeom prst="rect">
            <a:avLst/>
          </a:prstGeom>
          <a:noFill/>
          <a:ln>
            <a:noFill/>
          </a:ln>
        </p:spPr>
      </p:pic>
      <p:sp>
        <p:nvSpPr>
          <p:cNvPr id="173" name="Google Shape;173;p17"/>
          <p:cNvSpPr txBox="1">
            <a:spLocks noGrp="1"/>
          </p:cNvSpPr>
          <p:nvPr>
            <p:ph type="title"/>
          </p:nvPr>
        </p:nvSpPr>
        <p:spPr>
          <a:xfrm>
            <a:off x="2865000" y="2457275"/>
            <a:ext cx="3414000" cy="841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600"/>
              <a:buNone/>
              <a:defRPr sz="6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74" name="Google Shape;174;p17"/>
          <p:cNvSpPr txBox="1">
            <a:spLocks noGrp="1"/>
          </p:cNvSpPr>
          <p:nvPr>
            <p:ph type="title" idx="2" hasCustomPrompt="1"/>
          </p:nvPr>
        </p:nvSpPr>
        <p:spPr>
          <a:xfrm>
            <a:off x="3740850" y="882238"/>
            <a:ext cx="1662300" cy="11205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6000"/>
              <a:buNone/>
              <a:defRPr sz="10000">
                <a:solidFill>
                  <a:schemeClr val="lt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75" name="Google Shape;175;p17"/>
          <p:cNvSpPr txBox="1">
            <a:spLocks noGrp="1"/>
          </p:cNvSpPr>
          <p:nvPr>
            <p:ph type="subTitle" idx="1"/>
          </p:nvPr>
        </p:nvSpPr>
        <p:spPr>
          <a:xfrm>
            <a:off x="2865000" y="3467175"/>
            <a:ext cx="3414000" cy="6135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7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9522671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ection header 2">
  <p:cSld name="Section header 2">
    <p:spTree>
      <p:nvGrpSpPr>
        <p:cNvPr id="1" name="Shape 176"/>
        <p:cNvGrpSpPr/>
        <p:nvPr/>
      </p:nvGrpSpPr>
      <p:grpSpPr>
        <a:xfrm>
          <a:off x="0" y="0"/>
          <a:ext cx="0" cy="0"/>
          <a:chOff x="0" y="0"/>
          <a:chExt cx="0" cy="0"/>
        </a:xfrm>
      </p:grpSpPr>
      <p:pic>
        <p:nvPicPr>
          <p:cNvPr id="177" name="Google Shape;177;p18"/>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rot="8947695">
            <a:off x="-1936" y="-818120"/>
            <a:ext cx="1628251" cy="2219594"/>
          </a:xfrm>
          <a:prstGeom prst="rect">
            <a:avLst/>
          </a:prstGeom>
          <a:noFill/>
          <a:ln>
            <a:noFill/>
          </a:ln>
        </p:spPr>
      </p:pic>
      <p:pic>
        <p:nvPicPr>
          <p:cNvPr id="178" name="Google Shape;178;p18"/>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rot="-8099999" flipH="1">
            <a:off x="3940289" y="-519566"/>
            <a:ext cx="1841262" cy="2376742"/>
          </a:xfrm>
          <a:prstGeom prst="rect">
            <a:avLst/>
          </a:prstGeom>
          <a:noFill/>
          <a:ln>
            <a:noFill/>
          </a:ln>
        </p:spPr>
      </p:pic>
      <p:pic>
        <p:nvPicPr>
          <p:cNvPr id="179" name="Google Shape;179;p18"/>
          <p:cNvPicPr preferRelativeResize="0"/>
          <p:nvPr/>
        </p:nvPicPr>
        <p:blipFill rotWithShape="1">
          <a:blip r:embed="rId4" cstate="screen">
            <a:alphaModFix amt="69000"/>
            <a:extLst>
              <a:ext uri="{28A0092B-C50C-407E-A947-70E740481C1C}">
                <a14:useLocalDpi xmlns:a14="http://schemas.microsoft.com/office/drawing/2010/main"/>
              </a:ext>
            </a:extLst>
          </a:blip>
          <a:srcRect/>
          <a:stretch/>
        </p:blipFill>
        <p:spPr>
          <a:xfrm>
            <a:off x="7127896" y="3196075"/>
            <a:ext cx="2438750" cy="3026744"/>
          </a:xfrm>
          <a:prstGeom prst="rect">
            <a:avLst/>
          </a:prstGeom>
          <a:noFill/>
          <a:ln>
            <a:noFill/>
          </a:ln>
        </p:spPr>
      </p:pic>
      <p:pic>
        <p:nvPicPr>
          <p:cNvPr id="180" name="Google Shape;180;p18"/>
          <p:cNvPicPr preferRelativeResize="0"/>
          <p:nvPr/>
        </p:nvPicPr>
        <p:blipFill rotWithShape="1">
          <a:blip r:embed="rId5" cstate="screen">
            <a:alphaModFix amt="69000"/>
            <a:extLst>
              <a:ext uri="{28A0092B-C50C-407E-A947-70E740481C1C}">
                <a14:useLocalDpi xmlns:a14="http://schemas.microsoft.com/office/drawing/2010/main"/>
              </a:ext>
            </a:extLst>
          </a:blip>
          <a:srcRect/>
          <a:stretch/>
        </p:blipFill>
        <p:spPr>
          <a:xfrm rot="1826651">
            <a:off x="1622491" y="3185748"/>
            <a:ext cx="2205675" cy="2847162"/>
          </a:xfrm>
          <a:prstGeom prst="rect">
            <a:avLst/>
          </a:prstGeom>
          <a:noFill/>
          <a:ln>
            <a:noFill/>
          </a:ln>
        </p:spPr>
      </p:pic>
      <p:pic>
        <p:nvPicPr>
          <p:cNvPr id="181" name="Google Shape;181;p18"/>
          <p:cNvPicPr preferRelativeResize="0"/>
          <p:nvPr/>
        </p:nvPicPr>
        <p:blipFill rotWithShape="1">
          <a:blip r:embed="rId6" cstate="screen">
            <a:alphaModFix amt="69000"/>
            <a:extLst>
              <a:ext uri="{28A0092B-C50C-407E-A947-70E740481C1C}">
                <a14:useLocalDpi xmlns:a14="http://schemas.microsoft.com/office/drawing/2010/main"/>
              </a:ext>
            </a:extLst>
          </a:blip>
          <a:srcRect/>
          <a:stretch/>
        </p:blipFill>
        <p:spPr>
          <a:xfrm rot="-3177523">
            <a:off x="6149175" y="-324238"/>
            <a:ext cx="1754027" cy="1231825"/>
          </a:xfrm>
          <a:prstGeom prst="rect">
            <a:avLst/>
          </a:prstGeom>
          <a:noFill/>
          <a:ln>
            <a:noFill/>
          </a:ln>
        </p:spPr>
      </p:pic>
      <p:sp>
        <p:nvSpPr>
          <p:cNvPr id="182" name="Google Shape;182;p18"/>
          <p:cNvSpPr txBox="1">
            <a:spLocks noGrp="1"/>
          </p:cNvSpPr>
          <p:nvPr>
            <p:ph type="title"/>
          </p:nvPr>
        </p:nvSpPr>
        <p:spPr>
          <a:xfrm>
            <a:off x="4340350" y="2457275"/>
            <a:ext cx="3767400" cy="8418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SzPts val="3600"/>
              <a:buNone/>
              <a:defRPr sz="6000"/>
            </a:lvl1pPr>
            <a:lvl2pPr lvl="1" algn="r" rtl="0">
              <a:spcBef>
                <a:spcPts val="0"/>
              </a:spcBef>
              <a:spcAft>
                <a:spcPts val="0"/>
              </a:spcAft>
              <a:buSzPts val="3600"/>
              <a:buNone/>
              <a:defRPr sz="3600"/>
            </a:lvl2pPr>
            <a:lvl3pPr lvl="2" algn="r" rtl="0">
              <a:spcBef>
                <a:spcPts val="0"/>
              </a:spcBef>
              <a:spcAft>
                <a:spcPts val="0"/>
              </a:spcAft>
              <a:buSzPts val="3600"/>
              <a:buNone/>
              <a:defRPr sz="3600"/>
            </a:lvl3pPr>
            <a:lvl4pPr lvl="3" algn="r" rtl="0">
              <a:spcBef>
                <a:spcPts val="0"/>
              </a:spcBef>
              <a:spcAft>
                <a:spcPts val="0"/>
              </a:spcAft>
              <a:buSzPts val="3600"/>
              <a:buNone/>
              <a:defRPr sz="3600"/>
            </a:lvl4pPr>
            <a:lvl5pPr lvl="4" algn="r" rtl="0">
              <a:spcBef>
                <a:spcPts val="0"/>
              </a:spcBef>
              <a:spcAft>
                <a:spcPts val="0"/>
              </a:spcAft>
              <a:buSzPts val="3600"/>
              <a:buNone/>
              <a:defRPr sz="3600"/>
            </a:lvl5pPr>
            <a:lvl6pPr lvl="5" algn="r" rtl="0">
              <a:spcBef>
                <a:spcPts val="0"/>
              </a:spcBef>
              <a:spcAft>
                <a:spcPts val="0"/>
              </a:spcAft>
              <a:buSzPts val="3600"/>
              <a:buNone/>
              <a:defRPr sz="3600"/>
            </a:lvl6pPr>
            <a:lvl7pPr lvl="6" algn="r" rtl="0">
              <a:spcBef>
                <a:spcPts val="0"/>
              </a:spcBef>
              <a:spcAft>
                <a:spcPts val="0"/>
              </a:spcAft>
              <a:buSzPts val="3600"/>
              <a:buNone/>
              <a:defRPr sz="3600"/>
            </a:lvl7pPr>
            <a:lvl8pPr lvl="7" algn="r" rtl="0">
              <a:spcBef>
                <a:spcPts val="0"/>
              </a:spcBef>
              <a:spcAft>
                <a:spcPts val="0"/>
              </a:spcAft>
              <a:buSzPts val="3600"/>
              <a:buNone/>
              <a:defRPr sz="3600"/>
            </a:lvl8pPr>
            <a:lvl9pPr lvl="8" algn="r" rtl="0">
              <a:spcBef>
                <a:spcPts val="0"/>
              </a:spcBef>
              <a:spcAft>
                <a:spcPts val="0"/>
              </a:spcAft>
              <a:buSzPts val="3600"/>
              <a:buNone/>
              <a:defRPr sz="3600"/>
            </a:lvl9pPr>
          </a:lstStyle>
          <a:p>
            <a:endParaRPr/>
          </a:p>
        </p:txBody>
      </p:sp>
      <p:sp>
        <p:nvSpPr>
          <p:cNvPr id="183" name="Google Shape;183;p18"/>
          <p:cNvSpPr txBox="1">
            <a:spLocks noGrp="1"/>
          </p:cNvSpPr>
          <p:nvPr>
            <p:ph type="title" idx="2" hasCustomPrompt="1"/>
          </p:nvPr>
        </p:nvSpPr>
        <p:spPr>
          <a:xfrm>
            <a:off x="6445500" y="882238"/>
            <a:ext cx="1662300" cy="11205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SzPts val="6000"/>
              <a:buNone/>
              <a:defRPr sz="10000">
                <a:solidFill>
                  <a:schemeClr val="lt2"/>
                </a:solidFill>
              </a:defRPr>
            </a:lvl1pPr>
            <a:lvl2pPr lvl="1" algn="r" rtl="0">
              <a:spcBef>
                <a:spcPts val="0"/>
              </a:spcBef>
              <a:spcAft>
                <a:spcPts val="0"/>
              </a:spcAft>
              <a:buSzPts val="6000"/>
              <a:buNone/>
              <a:defRPr sz="6000"/>
            </a:lvl2pPr>
            <a:lvl3pPr lvl="2" algn="r" rtl="0">
              <a:spcBef>
                <a:spcPts val="0"/>
              </a:spcBef>
              <a:spcAft>
                <a:spcPts val="0"/>
              </a:spcAft>
              <a:buSzPts val="6000"/>
              <a:buNone/>
              <a:defRPr sz="6000"/>
            </a:lvl3pPr>
            <a:lvl4pPr lvl="3" algn="r" rtl="0">
              <a:spcBef>
                <a:spcPts val="0"/>
              </a:spcBef>
              <a:spcAft>
                <a:spcPts val="0"/>
              </a:spcAft>
              <a:buSzPts val="6000"/>
              <a:buNone/>
              <a:defRPr sz="6000"/>
            </a:lvl4pPr>
            <a:lvl5pPr lvl="4" algn="r" rtl="0">
              <a:spcBef>
                <a:spcPts val="0"/>
              </a:spcBef>
              <a:spcAft>
                <a:spcPts val="0"/>
              </a:spcAft>
              <a:buSzPts val="6000"/>
              <a:buNone/>
              <a:defRPr sz="6000"/>
            </a:lvl5pPr>
            <a:lvl6pPr lvl="5" algn="r" rtl="0">
              <a:spcBef>
                <a:spcPts val="0"/>
              </a:spcBef>
              <a:spcAft>
                <a:spcPts val="0"/>
              </a:spcAft>
              <a:buSzPts val="6000"/>
              <a:buNone/>
              <a:defRPr sz="6000"/>
            </a:lvl6pPr>
            <a:lvl7pPr lvl="6" algn="r" rtl="0">
              <a:spcBef>
                <a:spcPts val="0"/>
              </a:spcBef>
              <a:spcAft>
                <a:spcPts val="0"/>
              </a:spcAft>
              <a:buSzPts val="6000"/>
              <a:buNone/>
              <a:defRPr sz="6000"/>
            </a:lvl7pPr>
            <a:lvl8pPr lvl="7" algn="r" rtl="0">
              <a:spcBef>
                <a:spcPts val="0"/>
              </a:spcBef>
              <a:spcAft>
                <a:spcPts val="0"/>
              </a:spcAft>
              <a:buSzPts val="6000"/>
              <a:buNone/>
              <a:defRPr sz="6000"/>
            </a:lvl8pPr>
            <a:lvl9pPr lvl="8" algn="r" rtl="0">
              <a:spcBef>
                <a:spcPts val="0"/>
              </a:spcBef>
              <a:spcAft>
                <a:spcPts val="0"/>
              </a:spcAft>
              <a:buSzPts val="6000"/>
              <a:buNone/>
              <a:defRPr sz="6000"/>
            </a:lvl9pPr>
          </a:lstStyle>
          <a:p>
            <a:r>
              <a:t>xx%</a:t>
            </a:r>
          </a:p>
        </p:txBody>
      </p:sp>
      <p:sp>
        <p:nvSpPr>
          <p:cNvPr id="184" name="Google Shape;184;p18"/>
          <p:cNvSpPr txBox="1">
            <a:spLocks noGrp="1"/>
          </p:cNvSpPr>
          <p:nvPr>
            <p:ph type="subTitle" idx="1"/>
          </p:nvPr>
        </p:nvSpPr>
        <p:spPr>
          <a:xfrm>
            <a:off x="4693800" y="3467175"/>
            <a:ext cx="3414000" cy="613500"/>
          </a:xfrm>
          <a:prstGeom prst="rect">
            <a:avLst/>
          </a:prstGeom>
          <a:noFill/>
        </p:spPr>
        <p:txBody>
          <a:bodyPr spcFirstLastPara="1" wrap="square" lIns="91425" tIns="91425" rIns="91425" bIns="91425" anchor="t" anchorCtr="0">
            <a:noAutofit/>
          </a:bodyPr>
          <a:lstStyle>
            <a:lvl1pPr lvl="0" algn="r" rtl="0">
              <a:lnSpc>
                <a:spcPct val="100000"/>
              </a:lnSpc>
              <a:spcBef>
                <a:spcPts val="0"/>
              </a:spcBef>
              <a:spcAft>
                <a:spcPts val="0"/>
              </a:spcAft>
              <a:buSzPts val="1800"/>
              <a:buNone/>
              <a:defRPr sz="1700"/>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6332589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185"/>
        <p:cNvGrpSpPr/>
        <p:nvPr/>
      </p:nvGrpSpPr>
      <p:grpSpPr>
        <a:xfrm>
          <a:off x="0" y="0"/>
          <a:ext cx="0" cy="0"/>
          <a:chOff x="0" y="0"/>
          <a:chExt cx="0" cy="0"/>
        </a:xfrm>
      </p:grpSpPr>
      <p:pic>
        <p:nvPicPr>
          <p:cNvPr id="186" name="Google Shape;186;p19"/>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flipH="1">
            <a:off x="-506160" y="3403825"/>
            <a:ext cx="2438750" cy="3026744"/>
          </a:xfrm>
          <a:prstGeom prst="rect">
            <a:avLst/>
          </a:prstGeom>
          <a:noFill/>
          <a:ln>
            <a:noFill/>
          </a:ln>
        </p:spPr>
      </p:pic>
      <p:pic>
        <p:nvPicPr>
          <p:cNvPr id="187" name="Google Shape;187;p19"/>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flipH="1">
            <a:off x="8171193" y="2908949"/>
            <a:ext cx="895567" cy="1599475"/>
          </a:xfrm>
          <a:prstGeom prst="rect">
            <a:avLst/>
          </a:prstGeom>
          <a:noFill/>
          <a:ln>
            <a:noFill/>
          </a:ln>
        </p:spPr>
      </p:pic>
      <p:pic>
        <p:nvPicPr>
          <p:cNvPr id="188" name="Google Shape;188;p19"/>
          <p:cNvPicPr preferRelativeResize="0"/>
          <p:nvPr/>
        </p:nvPicPr>
        <p:blipFill>
          <a:blip r:embed="rId4" cstate="screen">
            <a:alphaModFix amt="69000"/>
            <a:extLst>
              <a:ext uri="{28A0092B-C50C-407E-A947-70E740481C1C}">
                <a14:useLocalDpi xmlns:a14="http://schemas.microsoft.com/office/drawing/2010/main"/>
              </a:ext>
            </a:extLst>
          </a:blip>
          <a:stretch>
            <a:fillRect/>
          </a:stretch>
        </p:blipFill>
        <p:spPr>
          <a:xfrm rot="-5909777" flipH="1">
            <a:off x="3828335" y="4301288"/>
            <a:ext cx="1754027" cy="1231825"/>
          </a:xfrm>
          <a:prstGeom prst="rect">
            <a:avLst/>
          </a:prstGeom>
          <a:noFill/>
          <a:ln>
            <a:noFill/>
          </a:ln>
        </p:spPr>
      </p:pic>
      <p:pic>
        <p:nvPicPr>
          <p:cNvPr id="189" name="Google Shape;189;p19"/>
          <p:cNvPicPr preferRelativeResize="0"/>
          <p:nvPr/>
        </p:nvPicPr>
        <p:blipFill rotWithShape="1">
          <a:blip r:embed="rId5" cstate="screen">
            <a:alphaModFix amt="69000"/>
            <a:extLst>
              <a:ext uri="{28A0092B-C50C-407E-A947-70E740481C1C}">
                <a14:useLocalDpi xmlns:a14="http://schemas.microsoft.com/office/drawing/2010/main"/>
              </a:ext>
            </a:extLst>
          </a:blip>
          <a:srcRect/>
          <a:stretch/>
        </p:blipFill>
        <p:spPr>
          <a:xfrm rot="10799999">
            <a:off x="8024171" y="-692202"/>
            <a:ext cx="2205674" cy="2847162"/>
          </a:xfrm>
          <a:prstGeom prst="rect">
            <a:avLst/>
          </a:prstGeom>
          <a:noFill/>
          <a:ln>
            <a:noFill/>
          </a:ln>
        </p:spPr>
      </p:pic>
      <p:pic>
        <p:nvPicPr>
          <p:cNvPr id="190" name="Google Shape;190;p19"/>
          <p:cNvPicPr preferRelativeResize="0"/>
          <p:nvPr/>
        </p:nvPicPr>
        <p:blipFill rotWithShape="1">
          <a:blip r:embed="rId6" cstate="screen">
            <a:alphaModFix amt="69000"/>
            <a:extLst>
              <a:ext uri="{28A0092B-C50C-407E-A947-70E740481C1C}">
                <a14:useLocalDpi xmlns:a14="http://schemas.microsoft.com/office/drawing/2010/main"/>
              </a:ext>
            </a:extLst>
          </a:blip>
          <a:srcRect/>
          <a:stretch/>
        </p:blipFill>
        <p:spPr>
          <a:xfrm rot="3177523" flipH="1">
            <a:off x="-163778" y="-76413"/>
            <a:ext cx="1754027" cy="1231825"/>
          </a:xfrm>
          <a:prstGeom prst="rect">
            <a:avLst/>
          </a:prstGeom>
          <a:noFill/>
          <a:ln>
            <a:noFill/>
          </a:ln>
        </p:spPr>
      </p:pic>
      <p:sp>
        <p:nvSpPr>
          <p:cNvPr id="191" name="Google Shape;191;p19"/>
          <p:cNvSpPr txBox="1">
            <a:spLocks noGrp="1"/>
          </p:cNvSpPr>
          <p:nvPr>
            <p:ph type="title"/>
          </p:nvPr>
        </p:nvSpPr>
        <p:spPr>
          <a:xfrm>
            <a:off x="715950" y="445025"/>
            <a:ext cx="77121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800"/>
              <a:buNone/>
              <a:defRPr sz="3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1999133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56"/>
        <p:cNvGrpSpPr/>
        <p:nvPr/>
      </p:nvGrpSpPr>
      <p:grpSpPr>
        <a:xfrm>
          <a:off x="0" y="0"/>
          <a:ext cx="0" cy="0"/>
          <a:chOff x="0" y="0"/>
          <a:chExt cx="0" cy="0"/>
        </a:xfrm>
      </p:grpSpPr>
      <p:pic>
        <p:nvPicPr>
          <p:cNvPr id="57" name="Google Shape;57;p7"/>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a:off x="5834839" y="1422249"/>
            <a:ext cx="895567" cy="1599475"/>
          </a:xfrm>
          <a:prstGeom prst="rect">
            <a:avLst/>
          </a:prstGeom>
          <a:noFill/>
          <a:ln>
            <a:noFill/>
          </a:ln>
        </p:spPr>
      </p:pic>
      <p:pic>
        <p:nvPicPr>
          <p:cNvPr id="58" name="Google Shape;58;p7"/>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rot="8947695">
            <a:off x="7865714" y="-855920"/>
            <a:ext cx="1628251" cy="2219594"/>
          </a:xfrm>
          <a:prstGeom prst="rect">
            <a:avLst/>
          </a:prstGeom>
          <a:noFill/>
          <a:ln>
            <a:noFill/>
          </a:ln>
        </p:spPr>
      </p:pic>
      <p:pic>
        <p:nvPicPr>
          <p:cNvPr id="59" name="Google Shape;59;p7"/>
          <p:cNvPicPr preferRelativeResize="0"/>
          <p:nvPr/>
        </p:nvPicPr>
        <p:blipFill rotWithShape="1">
          <a:blip r:embed="rId4" cstate="screen">
            <a:alphaModFix amt="69000"/>
            <a:extLst>
              <a:ext uri="{28A0092B-C50C-407E-A947-70E740481C1C}">
                <a14:useLocalDpi xmlns:a14="http://schemas.microsoft.com/office/drawing/2010/main"/>
              </a:ext>
            </a:extLst>
          </a:blip>
          <a:srcRect/>
          <a:stretch/>
        </p:blipFill>
        <p:spPr>
          <a:xfrm>
            <a:off x="6705246" y="2853175"/>
            <a:ext cx="2438750" cy="3026744"/>
          </a:xfrm>
          <a:prstGeom prst="rect">
            <a:avLst/>
          </a:prstGeom>
          <a:noFill/>
          <a:ln>
            <a:noFill/>
          </a:ln>
        </p:spPr>
      </p:pic>
      <p:pic>
        <p:nvPicPr>
          <p:cNvPr id="60" name="Google Shape;60;p7"/>
          <p:cNvPicPr preferRelativeResize="0"/>
          <p:nvPr/>
        </p:nvPicPr>
        <p:blipFill>
          <a:blip r:embed="rId5" cstate="screen">
            <a:alphaModFix amt="69000"/>
            <a:extLst>
              <a:ext uri="{28A0092B-C50C-407E-A947-70E740481C1C}">
                <a14:useLocalDpi xmlns:a14="http://schemas.microsoft.com/office/drawing/2010/main"/>
              </a:ext>
            </a:extLst>
          </a:blip>
          <a:stretch>
            <a:fillRect/>
          </a:stretch>
        </p:blipFill>
        <p:spPr>
          <a:xfrm>
            <a:off x="801262" y="4240763"/>
            <a:ext cx="1754026" cy="1231825"/>
          </a:xfrm>
          <a:prstGeom prst="rect">
            <a:avLst/>
          </a:prstGeom>
          <a:noFill/>
          <a:ln>
            <a:noFill/>
          </a:ln>
        </p:spPr>
      </p:pic>
      <p:pic>
        <p:nvPicPr>
          <p:cNvPr id="61" name="Google Shape;61;p7"/>
          <p:cNvPicPr preferRelativeResize="0"/>
          <p:nvPr/>
        </p:nvPicPr>
        <p:blipFill rotWithShape="1">
          <a:blip r:embed="rId6" cstate="screen">
            <a:alphaModFix amt="69000"/>
            <a:extLst>
              <a:ext uri="{28A0092B-C50C-407E-A947-70E740481C1C}">
                <a14:useLocalDpi xmlns:a14="http://schemas.microsoft.com/office/drawing/2010/main"/>
              </a:ext>
            </a:extLst>
          </a:blip>
          <a:srcRect/>
          <a:stretch/>
        </p:blipFill>
        <p:spPr>
          <a:xfrm rot="5600730">
            <a:off x="-567909" y="-844515"/>
            <a:ext cx="2205674" cy="2847162"/>
          </a:xfrm>
          <a:prstGeom prst="rect">
            <a:avLst/>
          </a:prstGeom>
          <a:noFill/>
          <a:ln>
            <a:noFill/>
          </a:ln>
        </p:spPr>
      </p:pic>
      <p:pic>
        <p:nvPicPr>
          <p:cNvPr id="62" name="Google Shape;62;p7"/>
          <p:cNvPicPr preferRelativeResize="0"/>
          <p:nvPr/>
        </p:nvPicPr>
        <p:blipFill rotWithShape="1">
          <a:blip r:embed="rId7" cstate="screen">
            <a:alphaModFix amt="69000"/>
            <a:extLst>
              <a:ext uri="{28A0092B-C50C-407E-A947-70E740481C1C}">
                <a14:useLocalDpi xmlns:a14="http://schemas.microsoft.com/office/drawing/2010/main"/>
              </a:ext>
            </a:extLst>
          </a:blip>
          <a:srcRect/>
          <a:stretch/>
        </p:blipFill>
        <p:spPr>
          <a:xfrm rot="6980321">
            <a:off x="4505363" y="3993412"/>
            <a:ext cx="1754027" cy="1231825"/>
          </a:xfrm>
          <a:prstGeom prst="rect">
            <a:avLst/>
          </a:prstGeom>
          <a:noFill/>
          <a:ln>
            <a:noFill/>
          </a:ln>
        </p:spPr>
      </p:pic>
      <p:sp>
        <p:nvSpPr>
          <p:cNvPr id="63" name="Google Shape;63;p7"/>
          <p:cNvSpPr txBox="1">
            <a:spLocks noGrp="1"/>
          </p:cNvSpPr>
          <p:nvPr>
            <p:ph type="body" idx="1"/>
          </p:nvPr>
        </p:nvSpPr>
        <p:spPr>
          <a:xfrm>
            <a:off x="720000" y="1624175"/>
            <a:ext cx="4899900" cy="2616600"/>
          </a:xfrm>
          <a:prstGeom prst="rect">
            <a:avLst/>
          </a:prstGeom>
        </p:spPr>
        <p:txBody>
          <a:bodyPr spcFirstLastPara="1" wrap="square" lIns="91425" tIns="91425" rIns="91425" bIns="91425" anchor="ctr" anchorCtr="0">
            <a:noAutofit/>
          </a:bodyPr>
          <a:lstStyle>
            <a:lvl1pPr marL="457200" lvl="0" indent="-323850" rtl="0">
              <a:lnSpc>
                <a:spcPct val="100000"/>
              </a:lnSpc>
              <a:spcBef>
                <a:spcPts val="0"/>
              </a:spcBef>
              <a:spcAft>
                <a:spcPts val="0"/>
              </a:spcAft>
              <a:buSzPts val="1500"/>
              <a:buChar char="♦"/>
              <a:defRPr sz="1500"/>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1600"/>
              </a:spcBef>
              <a:spcAft>
                <a:spcPts val="0"/>
              </a:spcAft>
              <a:buSzPts val="1400"/>
              <a:buChar char="■"/>
              <a:defRPr/>
            </a:lvl3pPr>
            <a:lvl4pPr marL="1828800" lvl="3" indent="-317500" rtl="0">
              <a:lnSpc>
                <a:spcPct val="115000"/>
              </a:lnSpc>
              <a:spcBef>
                <a:spcPts val="1600"/>
              </a:spcBef>
              <a:spcAft>
                <a:spcPts val="0"/>
              </a:spcAft>
              <a:buSzPts val="1400"/>
              <a:buChar char="●"/>
              <a:defRPr/>
            </a:lvl4pPr>
            <a:lvl5pPr marL="2286000" lvl="4" indent="-317500" rtl="0">
              <a:lnSpc>
                <a:spcPct val="115000"/>
              </a:lnSpc>
              <a:spcBef>
                <a:spcPts val="1600"/>
              </a:spcBef>
              <a:spcAft>
                <a:spcPts val="0"/>
              </a:spcAft>
              <a:buSzPts val="1400"/>
              <a:buChar char="○"/>
              <a:defRPr/>
            </a:lvl5pPr>
            <a:lvl6pPr marL="2743200" lvl="5" indent="-317500" rtl="0">
              <a:lnSpc>
                <a:spcPct val="115000"/>
              </a:lnSpc>
              <a:spcBef>
                <a:spcPts val="1600"/>
              </a:spcBef>
              <a:spcAft>
                <a:spcPts val="0"/>
              </a:spcAft>
              <a:buSzPts val="1400"/>
              <a:buChar char="■"/>
              <a:defRPr/>
            </a:lvl6pPr>
            <a:lvl7pPr marL="3200400" lvl="6" indent="-317500" rtl="0">
              <a:lnSpc>
                <a:spcPct val="115000"/>
              </a:lnSpc>
              <a:spcBef>
                <a:spcPts val="1600"/>
              </a:spcBef>
              <a:spcAft>
                <a:spcPts val="0"/>
              </a:spcAft>
              <a:buSzPts val="1400"/>
              <a:buChar char="●"/>
              <a:defRPr/>
            </a:lvl7pPr>
            <a:lvl8pPr marL="3657600" lvl="7" indent="-317500" rtl="0">
              <a:lnSpc>
                <a:spcPct val="115000"/>
              </a:lnSpc>
              <a:spcBef>
                <a:spcPts val="1600"/>
              </a:spcBef>
              <a:spcAft>
                <a:spcPts val="0"/>
              </a:spcAft>
              <a:buSzPts val="1400"/>
              <a:buChar char="○"/>
              <a:defRPr/>
            </a:lvl8pPr>
            <a:lvl9pPr marL="4114800" lvl="8" indent="-317500" rtl="0">
              <a:lnSpc>
                <a:spcPct val="115000"/>
              </a:lnSpc>
              <a:spcBef>
                <a:spcPts val="1600"/>
              </a:spcBef>
              <a:spcAft>
                <a:spcPts val="1600"/>
              </a:spcAft>
              <a:buSzPts val="1400"/>
              <a:buChar char="■"/>
              <a:defRPr/>
            </a:lvl9pPr>
          </a:lstStyle>
          <a:p>
            <a:endParaRPr/>
          </a:p>
        </p:txBody>
      </p:sp>
      <p:sp>
        <p:nvSpPr>
          <p:cNvPr id="64" name="Google Shape;64;p7"/>
          <p:cNvSpPr txBox="1">
            <a:spLocks noGrp="1"/>
          </p:cNvSpPr>
          <p:nvPr>
            <p:ph type="title"/>
          </p:nvPr>
        </p:nvSpPr>
        <p:spPr>
          <a:xfrm>
            <a:off x="715950" y="445025"/>
            <a:ext cx="77121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800"/>
              <a:buNone/>
              <a:defRPr sz="3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192"/>
        <p:cNvGrpSpPr/>
        <p:nvPr/>
      </p:nvGrpSpPr>
      <p:grpSpPr>
        <a:xfrm>
          <a:off x="0" y="0"/>
          <a:ext cx="0" cy="0"/>
          <a:chOff x="0" y="0"/>
          <a:chExt cx="0" cy="0"/>
        </a:xfrm>
      </p:grpSpPr>
      <p:pic>
        <p:nvPicPr>
          <p:cNvPr id="193" name="Google Shape;193;p20"/>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rot="1852305" flipH="1">
            <a:off x="-100899" y="3628416"/>
            <a:ext cx="1628251" cy="2219594"/>
          </a:xfrm>
          <a:prstGeom prst="rect">
            <a:avLst/>
          </a:prstGeom>
          <a:noFill/>
          <a:ln>
            <a:noFill/>
          </a:ln>
        </p:spPr>
      </p:pic>
      <p:pic>
        <p:nvPicPr>
          <p:cNvPr id="194" name="Google Shape;194;p20"/>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rot="2159161">
            <a:off x="3170227" y="3682076"/>
            <a:ext cx="1841262" cy="2376742"/>
          </a:xfrm>
          <a:prstGeom prst="rect">
            <a:avLst/>
          </a:prstGeom>
          <a:noFill/>
          <a:ln>
            <a:noFill/>
          </a:ln>
        </p:spPr>
      </p:pic>
      <p:pic>
        <p:nvPicPr>
          <p:cNvPr id="195" name="Google Shape;195;p20"/>
          <p:cNvPicPr preferRelativeResize="0"/>
          <p:nvPr/>
        </p:nvPicPr>
        <p:blipFill rotWithShape="1">
          <a:blip r:embed="rId4" cstate="screen">
            <a:alphaModFix amt="69000"/>
            <a:extLst>
              <a:ext uri="{28A0092B-C50C-407E-A947-70E740481C1C}">
                <a14:useLocalDpi xmlns:a14="http://schemas.microsoft.com/office/drawing/2010/main"/>
              </a:ext>
            </a:extLst>
          </a:blip>
          <a:srcRect/>
          <a:stretch/>
        </p:blipFill>
        <p:spPr>
          <a:xfrm rot="10800000" flipH="1">
            <a:off x="7127896" y="-1078628"/>
            <a:ext cx="2438750" cy="3026744"/>
          </a:xfrm>
          <a:prstGeom prst="rect">
            <a:avLst/>
          </a:prstGeom>
          <a:noFill/>
          <a:ln>
            <a:noFill/>
          </a:ln>
        </p:spPr>
      </p:pic>
      <p:pic>
        <p:nvPicPr>
          <p:cNvPr id="196" name="Google Shape;196;p20"/>
          <p:cNvPicPr preferRelativeResize="0"/>
          <p:nvPr/>
        </p:nvPicPr>
        <p:blipFill rotWithShape="1">
          <a:blip r:embed="rId5" cstate="screen">
            <a:alphaModFix amt="69000"/>
            <a:extLst>
              <a:ext uri="{28A0092B-C50C-407E-A947-70E740481C1C}">
                <a14:useLocalDpi xmlns:a14="http://schemas.microsoft.com/office/drawing/2010/main"/>
              </a:ext>
            </a:extLst>
          </a:blip>
          <a:srcRect/>
          <a:stretch/>
        </p:blipFill>
        <p:spPr>
          <a:xfrm rot="-10163960" flipH="1">
            <a:off x="8671089" y="1948116"/>
            <a:ext cx="895567" cy="1599475"/>
          </a:xfrm>
          <a:prstGeom prst="rect">
            <a:avLst/>
          </a:prstGeom>
          <a:noFill/>
          <a:ln>
            <a:noFill/>
          </a:ln>
        </p:spPr>
      </p:pic>
      <p:pic>
        <p:nvPicPr>
          <p:cNvPr id="197" name="Google Shape;197;p20"/>
          <p:cNvPicPr preferRelativeResize="0"/>
          <p:nvPr/>
        </p:nvPicPr>
        <p:blipFill>
          <a:blip r:embed="rId6" cstate="screen">
            <a:alphaModFix amt="69000"/>
            <a:extLst>
              <a:ext uri="{28A0092B-C50C-407E-A947-70E740481C1C}">
                <a14:useLocalDpi xmlns:a14="http://schemas.microsoft.com/office/drawing/2010/main"/>
              </a:ext>
            </a:extLst>
          </a:blip>
          <a:stretch>
            <a:fillRect/>
          </a:stretch>
        </p:blipFill>
        <p:spPr>
          <a:xfrm rot="10800000" flipH="1">
            <a:off x="3694987" y="-483147"/>
            <a:ext cx="1754026" cy="1231825"/>
          </a:xfrm>
          <a:prstGeom prst="rect">
            <a:avLst/>
          </a:prstGeom>
          <a:noFill/>
          <a:ln>
            <a:noFill/>
          </a:ln>
        </p:spPr>
      </p:pic>
      <p:pic>
        <p:nvPicPr>
          <p:cNvPr id="198" name="Google Shape;198;p20"/>
          <p:cNvPicPr preferRelativeResize="0"/>
          <p:nvPr/>
        </p:nvPicPr>
        <p:blipFill rotWithShape="1">
          <a:blip r:embed="rId7" cstate="screen">
            <a:alphaModFix amt="69000"/>
            <a:extLst>
              <a:ext uri="{28A0092B-C50C-407E-A947-70E740481C1C}">
                <a14:useLocalDpi xmlns:a14="http://schemas.microsoft.com/office/drawing/2010/main"/>
              </a:ext>
            </a:extLst>
          </a:blip>
          <a:srcRect/>
          <a:stretch/>
        </p:blipFill>
        <p:spPr>
          <a:xfrm rot="-10799999" flipH="1">
            <a:off x="-877047" y="-800819"/>
            <a:ext cx="2205674" cy="2847162"/>
          </a:xfrm>
          <a:prstGeom prst="rect">
            <a:avLst/>
          </a:prstGeom>
          <a:noFill/>
          <a:ln>
            <a:noFill/>
          </a:ln>
        </p:spPr>
      </p:pic>
      <p:pic>
        <p:nvPicPr>
          <p:cNvPr id="199" name="Google Shape;199;p20"/>
          <p:cNvPicPr preferRelativeResize="0"/>
          <p:nvPr/>
        </p:nvPicPr>
        <p:blipFill rotWithShape="1">
          <a:blip r:embed="rId8" cstate="screen">
            <a:alphaModFix amt="69000"/>
            <a:extLst>
              <a:ext uri="{28A0092B-C50C-407E-A947-70E740481C1C}">
                <a14:useLocalDpi xmlns:a14="http://schemas.microsoft.com/office/drawing/2010/main"/>
              </a:ext>
            </a:extLst>
          </a:blip>
          <a:srcRect/>
          <a:stretch/>
        </p:blipFill>
        <p:spPr>
          <a:xfrm rot="-7622477" flipH="1">
            <a:off x="6438425" y="3993403"/>
            <a:ext cx="1754027" cy="1231825"/>
          </a:xfrm>
          <a:prstGeom prst="rect">
            <a:avLst/>
          </a:prstGeom>
          <a:noFill/>
          <a:ln>
            <a:noFill/>
          </a:ln>
        </p:spPr>
      </p:pic>
      <p:pic>
        <p:nvPicPr>
          <p:cNvPr id="200" name="Google Shape;200;p20"/>
          <p:cNvPicPr preferRelativeResize="0"/>
          <p:nvPr/>
        </p:nvPicPr>
        <p:blipFill rotWithShape="1">
          <a:blip r:embed="rId5" cstate="screen">
            <a:alphaModFix amt="69000"/>
            <a:extLst>
              <a:ext uri="{28A0092B-C50C-407E-A947-70E740481C1C}">
                <a14:useLocalDpi xmlns:a14="http://schemas.microsoft.com/office/drawing/2010/main"/>
              </a:ext>
            </a:extLst>
          </a:blip>
          <a:srcRect/>
          <a:stretch/>
        </p:blipFill>
        <p:spPr>
          <a:xfrm>
            <a:off x="-221999" y="1948137"/>
            <a:ext cx="895567" cy="1599475"/>
          </a:xfrm>
          <a:prstGeom prst="rect">
            <a:avLst/>
          </a:prstGeom>
          <a:noFill/>
          <a:ln>
            <a:noFill/>
          </a:ln>
        </p:spPr>
      </p:pic>
      <p:sp>
        <p:nvSpPr>
          <p:cNvPr id="201" name="Google Shape;201;p20"/>
          <p:cNvSpPr txBox="1">
            <a:spLocks noGrp="1"/>
          </p:cNvSpPr>
          <p:nvPr>
            <p:ph type="title"/>
          </p:nvPr>
        </p:nvSpPr>
        <p:spPr>
          <a:xfrm>
            <a:off x="2743200" y="1251750"/>
            <a:ext cx="4076700" cy="1439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800"/>
              <a:buNone/>
              <a:defRPr sz="10000"/>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202" name="Google Shape;202;p20"/>
          <p:cNvSpPr txBox="1">
            <a:spLocks noGrp="1"/>
          </p:cNvSpPr>
          <p:nvPr>
            <p:ph type="subTitle" idx="1"/>
          </p:nvPr>
        </p:nvSpPr>
        <p:spPr>
          <a:xfrm>
            <a:off x="2743200" y="2835150"/>
            <a:ext cx="4076700" cy="1056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7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3542237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203"/>
        <p:cNvGrpSpPr/>
        <p:nvPr/>
      </p:nvGrpSpPr>
      <p:grpSpPr>
        <a:xfrm>
          <a:off x="0" y="0"/>
          <a:ext cx="0" cy="0"/>
          <a:chOff x="0" y="0"/>
          <a:chExt cx="0" cy="0"/>
        </a:xfrm>
      </p:grpSpPr>
      <p:pic>
        <p:nvPicPr>
          <p:cNvPr id="204" name="Google Shape;204;p21"/>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rot="-2435565">
            <a:off x="7915514" y="3334781"/>
            <a:ext cx="1628251" cy="2219594"/>
          </a:xfrm>
          <a:prstGeom prst="rect">
            <a:avLst/>
          </a:prstGeom>
          <a:noFill/>
          <a:ln>
            <a:noFill/>
          </a:ln>
        </p:spPr>
      </p:pic>
      <p:pic>
        <p:nvPicPr>
          <p:cNvPr id="205" name="Google Shape;205;p21"/>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rot="-10610716">
            <a:off x="-249253" y="-781999"/>
            <a:ext cx="2438750" cy="3026742"/>
          </a:xfrm>
          <a:prstGeom prst="rect">
            <a:avLst/>
          </a:prstGeom>
          <a:noFill/>
          <a:ln>
            <a:noFill/>
          </a:ln>
        </p:spPr>
      </p:pic>
      <p:pic>
        <p:nvPicPr>
          <p:cNvPr id="206" name="Google Shape;206;p21"/>
          <p:cNvPicPr preferRelativeResize="0"/>
          <p:nvPr/>
        </p:nvPicPr>
        <p:blipFill>
          <a:blip r:embed="rId4" cstate="screen">
            <a:alphaModFix amt="69000"/>
            <a:extLst>
              <a:ext uri="{28A0092B-C50C-407E-A947-70E740481C1C}">
                <a14:useLocalDpi xmlns:a14="http://schemas.microsoft.com/office/drawing/2010/main"/>
              </a:ext>
            </a:extLst>
          </a:blip>
          <a:stretch>
            <a:fillRect/>
          </a:stretch>
        </p:blipFill>
        <p:spPr>
          <a:xfrm rot="10800000" flipH="1">
            <a:off x="3694987" y="-545228"/>
            <a:ext cx="1754026" cy="1231825"/>
          </a:xfrm>
          <a:prstGeom prst="rect">
            <a:avLst/>
          </a:prstGeom>
          <a:noFill/>
          <a:ln>
            <a:noFill/>
          </a:ln>
        </p:spPr>
      </p:pic>
      <p:pic>
        <p:nvPicPr>
          <p:cNvPr id="207" name="Google Shape;207;p21"/>
          <p:cNvPicPr preferRelativeResize="0"/>
          <p:nvPr/>
        </p:nvPicPr>
        <p:blipFill rotWithShape="1">
          <a:blip r:embed="rId5" cstate="screen">
            <a:alphaModFix amt="69000"/>
            <a:extLst>
              <a:ext uri="{28A0092B-C50C-407E-A947-70E740481C1C}">
                <a14:useLocalDpi xmlns:a14="http://schemas.microsoft.com/office/drawing/2010/main"/>
              </a:ext>
            </a:extLst>
          </a:blip>
          <a:srcRect/>
          <a:stretch/>
        </p:blipFill>
        <p:spPr>
          <a:xfrm rot="-7622477" flipH="1">
            <a:off x="3937912" y="4473772"/>
            <a:ext cx="1754027" cy="1231825"/>
          </a:xfrm>
          <a:prstGeom prst="rect">
            <a:avLst/>
          </a:prstGeom>
          <a:noFill/>
          <a:ln>
            <a:noFill/>
          </a:ln>
        </p:spPr>
      </p:pic>
      <p:pic>
        <p:nvPicPr>
          <p:cNvPr id="208" name="Google Shape;208;p21"/>
          <p:cNvPicPr preferRelativeResize="0"/>
          <p:nvPr/>
        </p:nvPicPr>
        <p:blipFill rotWithShape="1">
          <a:blip r:embed="rId6" cstate="screen">
            <a:alphaModFix amt="69000"/>
            <a:extLst>
              <a:ext uri="{28A0092B-C50C-407E-A947-70E740481C1C}">
                <a14:useLocalDpi xmlns:a14="http://schemas.microsoft.com/office/drawing/2010/main"/>
              </a:ext>
            </a:extLst>
          </a:blip>
          <a:srcRect/>
          <a:stretch/>
        </p:blipFill>
        <p:spPr>
          <a:xfrm rot="-8099999">
            <a:off x="7823776" y="-456991"/>
            <a:ext cx="1841262" cy="2376742"/>
          </a:xfrm>
          <a:prstGeom prst="rect">
            <a:avLst/>
          </a:prstGeom>
          <a:noFill/>
          <a:ln>
            <a:noFill/>
          </a:ln>
        </p:spPr>
      </p:pic>
      <p:pic>
        <p:nvPicPr>
          <p:cNvPr id="209" name="Google Shape;209;p21"/>
          <p:cNvPicPr preferRelativeResize="0"/>
          <p:nvPr/>
        </p:nvPicPr>
        <p:blipFill rotWithShape="1">
          <a:blip r:embed="rId7" cstate="screen">
            <a:alphaModFix amt="69000"/>
            <a:extLst>
              <a:ext uri="{28A0092B-C50C-407E-A947-70E740481C1C}">
                <a14:useLocalDpi xmlns:a14="http://schemas.microsoft.com/office/drawing/2010/main"/>
              </a:ext>
            </a:extLst>
          </a:blip>
          <a:srcRect/>
          <a:stretch/>
        </p:blipFill>
        <p:spPr>
          <a:xfrm rot="-7884301" flipH="1">
            <a:off x="448214" y="3809592"/>
            <a:ext cx="895567" cy="1599475"/>
          </a:xfrm>
          <a:prstGeom prst="rect">
            <a:avLst/>
          </a:prstGeom>
          <a:noFill/>
          <a:ln>
            <a:noFill/>
          </a:ln>
        </p:spPr>
      </p:pic>
      <p:pic>
        <p:nvPicPr>
          <p:cNvPr id="210" name="Google Shape;210;p21"/>
          <p:cNvPicPr preferRelativeResize="0"/>
          <p:nvPr/>
        </p:nvPicPr>
        <p:blipFill>
          <a:blip r:embed="rId8" cstate="screen">
            <a:alphaModFix/>
            <a:extLst>
              <a:ext uri="{28A0092B-C50C-407E-A947-70E740481C1C}">
                <a14:useLocalDpi xmlns:a14="http://schemas.microsoft.com/office/drawing/2010/main"/>
              </a:ext>
            </a:extLst>
          </a:blip>
          <a:stretch>
            <a:fillRect/>
          </a:stretch>
        </p:blipFill>
        <p:spPr>
          <a:xfrm flipH="1">
            <a:off x="8522038" y="4049563"/>
            <a:ext cx="415200" cy="790033"/>
          </a:xfrm>
          <a:prstGeom prst="rect">
            <a:avLst/>
          </a:prstGeom>
          <a:noFill/>
          <a:ln>
            <a:noFill/>
          </a:ln>
        </p:spPr>
      </p:pic>
      <p:pic>
        <p:nvPicPr>
          <p:cNvPr id="211" name="Google Shape;211;p21"/>
          <p:cNvPicPr preferRelativeResize="0"/>
          <p:nvPr/>
        </p:nvPicPr>
        <p:blipFill>
          <a:blip r:embed="rId8" cstate="screen">
            <a:alphaModFix/>
            <a:extLst>
              <a:ext uri="{28A0092B-C50C-407E-A947-70E740481C1C}">
                <a14:useLocalDpi xmlns:a14="http://schemas.microsoft.com/office/drawing/2010/main"/>
              </a:ext>
            </a:extLst>
          </a:blip>
          <a:stretch>
            <a:fillRect/>
          </a:stretch>
        </p:blipFill>
        <p:spPr>
          <a:xfrm rot="10800000" flipH="1">
            <a:off x="145613" y="336363"/>
            <a:ext cx="415200" cy="790033"/>
          </a:xfrm>
          <a:prstGeom prst="rect">
            <a:avLst/>
          </a:prstGeom>
          <a:noFill/>
          <a:ln>
            <a:noFill/>
          </a:ln>
        </p:spPr>
      </p:pic>
      <p:sp>
        <p:nvSpPr>
          <p:cNvPr id="212" name="Google Shape;212;p21"/>
          <p:cNvSpPr txBox="1">
            <a:spLocks noGrp="1"/>
          </p:cNvSpPr>
          <p:nvPr>
            <p:ph type="subTitle" idx="1"/>
          </p:nvPr>
        </p:nvSpPr>
        <p:spPr>
          <a:xfrm>
            <a:off x="713225" y="1304925"/>
            <a:ext cx="7708200" cy="3223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5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3" name="Google Shape;213;p21"/>
          <p:cNvSpPr txBox="1">
            <a:spLocks noGrp="1"/>
          </p:cNvSpPr>
          <p:nvPr>
            <p:ph type="title"/>
          </p:nvPr>
        </p:nvSpPr>
        <p:spPr>
          <a:xfrm>
            <a:off x="715950" y="445025"/>
            <a:ext cx="77121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800"/>
              <a:buNone/>
              <a:defRPr sz="3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32278126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214"/>
        <p:cNvGrpSpPr/>
        <p:nvPr/>
      </p:nvGrpSpPr>
      <p:grpSpPr>
        <a:xfrm>
          <a:off x="0" y="0"/>
          <a:ext cx="0" cy="0"/>
          <a:chOff x="0" y="0"/>
          <a:chExt cx="0" cy="0"/>
        </a:xfrm>
      </p:grpSpPr>
      <p:sp>
        <p:nvSpPr>
          <p:cNvPr id="215" name="Google Shape;215;p22"/>
          <p:cNvSpPr txBox="1">
            <a:spLocks noGrp="1"/>
          </p:cNvSpPr>
          <p:nvPr>
            <p:ph type="title"/>
          </p:nvPr>
        </p:nvSpPr>
        <p:spPr>
          <a:xfrm>
            <a:off x="720000" y="1219200"/>
            <a:ext cx="3928200" cy="1767000"/>
          </a:xfrm>
          <a:prstGeom prst="rect">
            <a:avLst/>
          </a:prstGeom>
        </p:spPr>
        <p:txBody>
          <a:bodyPr spcFirstLastPara="1" wrap="square" lIns="91425" tIns="91425" rIns="91425" bIns="91425" anchor="b" anchorCtr="0">
            <a:noAutofit/>
          </a:bodyPr>
          <a:lstStyle>
            <a:lvl1pPr lvl="0" rtl="0">
              <a:lnSpc>
                <a:spcPct val="90000"/>
              </a:lnSpc>
              <a:spcBef>
                <a:spcPts val="0"/>
              </a:spcBef>
              <a:spcAft>
                <a:spcPts val="0"/>
              </a:spcAft>
              <a:buSzPts val="3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16" name="Google Shape;216;p22"/>
          <p:cNvSpPr txBox="1">
            <a:spLocks noGrp="1"/>
          </p:cNvSpPr>
          <p:nvPr>
            <p:ph type="subTitle" idx="1"/>
          </p:nvPr>
        </p:nvSpPr>
        <p:spPr>
          <a:xfrm>
            <a:off x="720000" y="3062550"/>
            <a:ext cx="3928200" cy="89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5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7" name="Google Shape;217;p22"/>
          <p:cNvSpPr>
            <a:spLocks noGrp="1"/>
          </p:cNvSpPr>
          <p:nvPr>
            <p:ph type="pic" idx="2"/>
          </p:nvPr>
        </p:nvSpPr>
        <p:spPr>
          <a:xfrm flipH="1">
            <a:off x="4893999" y="539500"/>
            <a:ext cx="3538500" cy="4069800"/>
          </a:xfrm>
          <a:prstGeom prst="rect">
            <a:avLst/>
          </a:prstGeom>
          <a:noFill/>
          <a:ln>
            <a:noFill/>
          </a:ln>
        </p:spPr>
      </p:sp>
      <p:pic>
        <p:nvPicPr>
          <p:cNvPr id="218" name="Google Shape;218;p22"/>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rot="5001998">
            <a:off x="-207399" y="-760742"/>
            <a:ext cx="1841263" cy="2376743"/>
          </a:xfrm>
          <a:prstGeom prst="rect">
            <a:avLst/>
          </a:prstGeom>
          <a:noFill/>
          <a:ln>
            <a:noFill/>
          </a:ln>
        </p:spPr>
      </p:pic>
      <p:pic>
        <p:nvPicPr>
          <p:cNvPr id="219" name="Google Shape;219;p22"/>
          <p:cNvPicPr preferRelativeResize="0"/>
          <p:nvPr/>
        </p:nvPicPr>
        <p:blipFill>
          <a:blip r:embed="rId3" cstate="screen">
            <a:alphaModFix amt="69000"/>
            <a:extLst>
              <a:ext uri="{28A0092B-C50C-407E-A947-70E740481C1C}">
                <a14:useLocalDpi xmlns:a14="http://schemas.microsoft.com/office/drawing/2010/main"/>
              </a:ext>
            </a:extLst>
          </a:blip>
          <a:stretch>
            <a:fillRect/>
          </a:stretch>
        </p:blipFill>
        <p:spPr>
          <a:xfrm>
            <a:off x="3275887" y="4281213"/>
            <a:ext cx="1754026" cy="1231825"/>
          </a:xfrm>
          <a:prstGeom prst="rect">
            <a:avLst/>
          </a:prstGeom>
          <a:noFill/>
          <a:ln>
            <a:noFill/>
          </a:ln>
        </p:spPr>
      </p:pic>
      <p:pic>
        <p:nvPicPr>
          <p:cNvPr id="220" name="Google Shape;220;p22"/>
          <p:cNvPicPr preferRelativeResize="0"/>
          <p:nvPr/>
        </p:nvPicPr>
        <p:blipFill rotWithShape="1">
          <a:blip r:embed="rId4" cstate="screen">
            <a:alphaModFix amt="69000"/>
            <a:extLst>
              <a:ext uri="{28A0092B-C50C-407E-A947-70E740481C1C}">
                <a14:useLocalDpi xmlns:a14="http://schemas.microsoft.com/office/drawing/2010/main"/>
              </a:ext>
            </a:extLst>
          </a:blip>
          <a:srcRect/>
          <a:stretch/>
        </p:blipFill>
        <p:spPr>
          <a:xfrm rot="5199270" flipH="1">
            <a:off x="18691" y="3768998"/>
            <a:ext cx="2205674" cy="2847162"/>
          </a:xfrm>
          <a:prstGeom prst="rect">
            <a:avLst/>
          </a:prstGeom>
          <a:noFill/>
          <a:ln>
            <a:noFill/>
          </a:ln>
        </p:spPr>
      </p:pic>
      <p:pic>
        <p:nvPicPr>
          <p:cNvPr id="221" name="Google Shape;221;p22"/>
          <p:cNvPicPr preferRelativeResize="0"/>
          <p:nvPr/>
        </p:nvPicPr>
        <p:blipFill rotWithShape="1">
          <a:blip r:embed="rId5" cstate="screen">
            <a:alphaModFix amt="69000"/>
            <a:extLst>
              <a:ext uri="{28A0092B-C50C-407E-A947-70E740481C1C}">
                <a14:useLocalDpi xmlns:a14="http://schemas.microsoft.com/office/drawing/2010/main"/>
              </a:ext>
            </a:extLst>
          </a:blip>
          <a:srcRect/>
          <a:stretch/>
        </p:blipFill>
        <p:spPr>
          <a:xfrm rot="-3177523">
            <a:off x="3767575" y="-460238"/>
            <a:ext cx="1754027" cy="1231825"/>
          </a:xfrm>
          <a:prstGeom prst="rect">
            <a:avLst/>
          </a:prstGeom>
          <a:noFill/>
          <a:ln>
            <a:noFill/>
          </a:ln>
        </p:spPr>
      </p:pic>
    </p:spTree>
    <p:extLst>
      <p:ext uri="{BB962C8B-B14F-4D97-AF65-F5344CB8AC3E}">
        <p14:creationId xmlns:p14="http://schemas.microsoft.com/office/powerpoint/2010/main" val="19647867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222"/>
        <p:cNvGrpSpPr/>
        <p:nvPr/>
      </p:nvGrpSpPr>
      <p:grpSpPr>
        <a:xfrm>
          <a:off x="0" y="0"/>
          <a:ext cx="0" cy="0"/>
          <a:chOff x="0" y="0"/>
          <a:chExt cx="0" cy="0"/>
        </a:xfrm>
      </p:grpSpPr>
      <p:pic>
        <p:nvPicPr>
          <p:cNvPr id="223" name="Google Shape;223;p23"/>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rot="8947695">
            <a:off x="-1936" y="-818120"/>
            <a:ext cx="1628251" cy="2219594"/>
          </a:xfrm>
          <a:prstGeom prst="rect">
            <a:avLst/>
          </a:prstGeom>
          <a:noFill/>
          <a:ln>
            <a:noFill/>
          </a:ln>
        </p:spPr>
      </p:pic>
      <p:pic>
        <p:nvPicPr>
          <p:cNvPr id="224" name="Google Shape;224;p23"/>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rot="1944357">
            <a:off x="5680038" y="3420959"/>
            <a:ext cx="1841262" cy="2376743"/>
          </a:xfrm>
          <a:prstGeom prst="rect">
            <a:avLst/>
          </a:prstGeom>
          <a:noFill/>
          <a:ln>
            <a:noFill/>
          </a:ln>
        </p:spPr>
      </p:pic>
      <p:pic>
        <p:nvPicPr>
          <p:cNvPr id="225" name="Google Shape;225;p23"/>
          <p:cNvPicPr preferRelativeResize="0"/>
          <p:nvPr/>
        </p:nvPicPr>
        <p:blipFill rotWithShape="1">
          <a:blip r:embed="rId4" cstate="screen">
            <a:alphaModFix amt="69000"/>
            <a:extLst>
              <a:ext uri="{28A0092B-C50C-407E-A947-70E740481C1C}">
                <a14:useLocalDpi xmlns:a14="http://schemas.microsoft.com/office/drawing/2010/main"/>
              </a:ext>
            </a:extLst>
          </a:blip>
          <a:srcRect/>
          <a:stretch/>
        </p:blipFill>
        <p:spPr>
          <a:xfrm rot="3434427">
            <a:off x="-257079" y="3017025"/>
            <a:ext cx="2438750" cy="3026743"/>
          </a:xfrm>
          <a:prstGeom prst="rect">
            <a:avLst/>
          </a:prstGeom>
          <a:noFill/>
          <a:ln>
            <a:noFill/>
          </a:ln>
        </p:spPr>
      </p:pic>
      <p:pic>
        <p:nvPicPr>
          <p:cNvPr id="226" name="Google Shape;226;p23"/>
          <p:cNvPicPr preferRelativeResize="0"/>
          <p:nvPr/>
        </p:nvPicPr>
        <p:blipFill>
          <a:blip r:embed="rId5" cstate="screen">
            <a:alphaModFix amt="69000"/>
            <a:extLst>
              <a:ext uri="{28A0092B-C50C-407E-A947-70E740481C1C}">
                <a14:useLocalDpi xmlns:a14="http://schemas.microsoft.com/office/drawing/2010/main"/>
              </a:ext>
            </a:extLst>
          </a:blip>
          <a:stretch>
            <a:fillRect/>
          </a:stretch>
        </p:blipFill>
        <p:spPr>
          <a:xfrm>
            <a:off x="4266487" y="4224063"/>
            <a:ext cx="1754026" cy="1231825"/>
          </a:xfrm>
          <a:prstGeom prst="rect">
            <a:avLst/>
          </a:prstGeom>
          <a:noFill/>
          <a:ln>
            <a:noFill/>
          </a:ln>
        </p:spPr>
      </p:pic>
      <p:pic>
        <p:nvPicPr>
          <p:cNvPr id="227" name="Google Shape;227;p23"/>
          <p:cNvPicPr preferRelativeResize="0"/>
          <p:nvPr/>
        </p:nvPicPr>
        <p:blipFill rotWithShape="1">
          <a:blip r:embed="rId6" cstate="screen">
            <a:alphaModFix amt="69000"/>
            <a:extLst>
              <a:ext uri="{28A0092B-C50C-407E-A947-70E740481C1C}">
                <a14:useLocalDpi xmlns:a14="http://schemas.microsoft.com/office/drawing/2010/main"/>
              </a:ext>
            </a:extLst>
          </a:blip>
          <a:srcRect/>
          <a:stretch/>
        </p:blipFill>
        <p:spPr>
          <a:xfrm rot="-3177523">
            <a:off x="7728862" y="-400788"/>
            <a:ext cx="1754027" cy="1231825"/>
          </a:xfrm>
          <a:prstGeom prst="rect">
            <a:avLst/>
          </a:prstGeom>
          <a:noFill/>
          <a:ln>
            <a:noFill/>
          </a:ln>
        </p:spPr>
      </p:pic>
      <p:sp>
        <p:nvSpPr>
          <p:cNvPr id="228" name="Google Shape;228;p23"/>
          <p:cNvSpPr txBox="1">
            <a:spLocks noGrp="1"/>
          </p:cNvSpPr>
          <p:nvPr>
            <p:ph type="title"/>
          </p:nvPr>
        </p:nvSpPr>
        <p:spPr>
          <a:xfrm>
            <a:off x="912384" y="1386162"/>
            <a:ext cx="3137700" cy="1299900"/>
          </a:xfrm>
          <a:prstGeom prst="rect">
            <a:avLst/>
          </a:prstGeom>
        </p:spPr>
        <p:txBody>
          <a:bodyPr spcFirstLastPara="1" wrap="square" lIns="91425" tIns="91425" rIns="91425" bIns="91425" anchor="b" anchorCtr="0">
            <a:noAutofit/>
          </a:bodyPr>
          <a:lstStyle>
            <a:lvl1pPr lvl="0" rtl="0">
              <a:spcBef>
                <a:spcPts val="0"/>
              </a:spcBef>
              <a:spcAft>
                <a:spcPts val="0"/>
              </a:spcAft>
              <a:buSzPts val="3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9" name="Google Shape;229;p23"/>
          <p:cNvSpPr txBox="1">
            <a:spLocks noGrp="1"/>
          </p:cNvSpPr>
          <p:nvPr>
            <p:ph type="subTitle" idx="1"/>
          </p:nvPr>
        </p:nvSpPr>
        <p:spPr>
          <a:xfrm>
            <a:off x="912375" y="2686038"/>
            <a:ext cx="3137700" cy="1071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5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7463146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230"/>
        <p:cNvGrpSpPr/>
        <p:nvPr/>
      </p:nvGrpSpPr>
      <p:grpSpPr>
        <a:xfrm>
          <a:off x="0" y="0"/>
          <a:ext cx="0" cy="0"/>
          <a:chOff x="0" y="0"/>
          <a:chExt cx="0" cy="0"/>
        </a:xfrm>
      </p:grpSpPr>
      <p:pic>
        <p:nvPicPr>
          <p:cNvPr id="231" name="Google Shape;231;p24"/>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a:off x="7063564" y="2746921"/>
            <a:ext cx="1841263" cy="2376743"/>
          </a:xfrm>
          <a:prstGeom prst="rect">
            <a:avLst/>
          </a:prstGeom>
          <a:noFill/>
          <a:ln>
            <a:noFill/>
          </a:ln>
        </p:spPr>
      </p:pic>
      <p:pic>
        <p:nvPicPr>
          <p:cNvPr id="232" name="Google Shape;232;p24"/>
          <p:cNvPicPr preferRelativeResize="0"/>
          <p:nvPr/>
        </p:nvPicPr>
        <p:blipFill>
          <a:blip r:embed="rId3" cstate="screen">
            <a:alphaModFix amt="69000"/>
            <a:extLst>
              <a:ext uri="{28A0092B-C50C-407E-A947-70E740481C1C}">
                <a14:useLocalDpi xmlns:a14="http://schemas.microsoft.com/office/drawing/2010/main"/>
              </a:ext>
            </a:extLst>
          </a:blip>
          <a:stretch>
            <a:fillRect/>
          </a:stretch>
        </p:blipFill>
        <p:spPr>
          <a:xfrm>
            <a:off x="3510012" y="4395513"/>
            <a:ext cx="1754026" cy="1231825"/>
          </a:xfrm>
          <a:prstGeom prst="rect">
            <a:avLst/>
          </a:prstGeom>
          <a:noFill/>
          <a:ln>
            <a:noFill/>
          </a:ln>
        </p:spPr>
      </p:pic>
      <p:pic>
        <p:nvPicPr>
          <p:cNvPr id="233" name="Google Shape;233;p24"/>
          <p:cNvPicPr preferRelativeResize="0"/>
          <p:nvPr/>
        </p:nvPicPr>
        <p:blipFill rotWithShape="1">
          <a:blip r:embed="rId4" cstate="screen">
            <a:alphaModFix amt="69000"/>
            <a:extLst>
              <a:ext uri="{28A0092B-C50C-407E-A947-70E740481C1C}">
                <a14:useLocalDpi xmlns:a14="http://schemas.microsoft.com/office/drawing/2010/main"/>
              </a:ext>
            </a:extLst>
          </a:blip>
          <a:srcRect/>
          <a:stretch/>
        </p:blipFill>
        <p:spPr>
          <a:xfrm rot="5600730">
            <a:off x="-507934" y="2511698"/>
            <a:ext cx="2205674" cy="2847162"/>
          </a:xfrm>
          <a:prstGeom prst="rect">
            <a:avLst/>
          </a:prstGeom>
          <a:noFill/>
          <a:ln>
            <a:noFill/>
          </a:ln>
        </p:spPr>
      </p:pic>
      <p:pic>
        <p:nvPicPr>
          <p:cNvPr id="234" name="Google Shape;234;p24"/>
          <p:cNvPicPr preferRelativeResize="0"/>
          <p:nvPr/>
        </p:nvPicPr>
        <p:blipFill rotWithShape="1">
          <a:blip r:embed="rId5" cstate="screen">
            <a:alphaModFix amt="69000"/>
            <a:extLst>
              <a:ext uri="{28A0092B-C50C-407E-A947-70E740481C1C}">
                <a14:useLocalDpi xmlns:a14="http://schemas.microsoft.com/office/drawing/2010/main"/>
              </a:ext>
            </a:extLst>
          </a:blip>
          <a:srcRect/>
          <a:stretch/>
        </p:blipFill>
        <p:spPr>
          <a:xfrm rot="-3998316">
            <a:off x="7107188" y="-76413"/>
            <a:ext cx="1754026" cy="1231825"/>
          </a:xfrm>
          <a:prstGeom prst="rect">
            <a:avLst/>
          </a:prstGeom>
          <a:noFill/>
          <a:ln>
            <a:noFill/>
          </a:ln>
        </p:spPr>
      </p:pic>
      <p:pic>
        <p:nvPicPr>
          <p:cNvPr id="235" name="Google Shape;235;p24"/>
          <p:cNvPicPr preferRelativeResize="0"/>
          <p:nvPr/>
        </p:nvPicPr>
        <p:blipFill rotWithShape="1">
          <a:blip r:embed="rId6" cstate="screen">
            <a:alphaModFix amt="69000"/>
            <a:extLst>
              <a:ext uri="{28A0092B-C50C-407E-A947-70E740481C1C}">
                <a14:useLocalDpi xmlns:a14="http://schemas.microsoft.com/office/drawing/2010/main"/>
              </a:ext>
            </a:extLst>
          </a:blip>
          <a:srcRect/>
          <a:stretch/>
        </p:blipFill>
        <p:spPr>
          <a:xfrm rot="8947695">
            <a:off x="4322414" y="-627620"/>
            <a:ext cx="1628251" cy="2219594"/>
          </a:xfrm>
          <a:prstGeom prst="rect">
            <a:avLst/>
          </a:prstGeom>
          <a:noFill/>
          <a:ln>
            <a:noFill/>
          </a:ln>
        </p:spPr>
      </p:pic>
      <p:sp>
        <p:nvSpPr>
          <p:cNvPr id="236" name="Google Shape;236;p24"/>
          <p:cNvSpPr txBox="1">
            <a:spLocks noGrp="1"/>
          </p:cNvSpPr>
          <p:nvPr>
            <p:ph type="title"/>
          </p:nvPr>
        </p:nvSpPr>
        <p:spPr>
          <a:xfrm>
            <a:off x="4949100" y="1405212"/>
            <a:ext cx="3137700" cy="1299900"/>
          </a:xfrm>
          <a:prstGeom prst="rect">
            <a:avLst/>
          </a:prstGeom>
        </p:spPr>
        <p:txBody>
          <a:bodyPr spcFirstLastPara="1" wrap="square" lIns="91425" tIns="91425" rIns="91425" bIns="91425" anchor="b" anchorCtr="0">
            <a:noAutofit/>
          </a:bodyPr>
          <a:lstStyle>
            <a:lvl1pPr lvl="0" rtl="0">
              <a:spcBef>
                <a:spcPts val="0"/>
              </a:spcBef>
              <a:spcAft>
                <a:spcPts val="0"/>
              </a:spcAft>
              <a:buSzPts val="3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37" name="Google Shape;237;p24"/>
          <p:cNvSpPr txBox="1">
            <a:spLocks noGrp="1"/>
          </p:cNvSpPr>
          <p:nvPr>
            <p:ph type="subTitle" idx="1"/>
          </p:nvPr>
        </p:nvSpPr>
        <p:spPr>
          <a:xfrm>
            <a:off x="4949100" y="2705088"/>
            <a:ext cx="3137700" cy="1033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5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2133154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text 5">
  <p:cSld name="Title and text 5">
    <p:spTree>
      <p:nvGrpSpPr>
        <p:cNvPr id="1" name="Shape 238"/>
        <p:cNvGrpSpPr/>
        <p:nvPr/>
      </p:nvGrpSpPr>
      <p:grpSpPr>
        <a:xfrm>
          <a:off x="0" y="0"/>
          <a:ext cx="0" cy="0"/>
          <a:chOff x="0" y="0"/>
          <a:chExt cx="0" cy="0"/>
        </a:xfrm>
      </p:grpSpPr>
      <p:pic>
        <p:nvPicPr>
          <p:cNvPr id="239" name="Google Shape;239;p25"/>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rot="10800000" flipH="1">
            <a:off x="6958871" y="-454988"/>
            <a:ext cx="2438750" cy="3026744"/>
          </a:xfrm>
          <a:prstGeom prst="rect">
            <a:avLst/>
          </a:prstGeom>
          <a:noFill/>
          <a:ln>
            <a:noFill/>
          </a:ln>
        </p:spPr>
      </p:pic>
      <p:pic>
        <p:nvPicPr>
          <p:cNvPr id="240" name="Google Shape;240;p25"/>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a:off x="6131439" y="1384149"/>
            <a:ext cx="895567" cy="1599475"/>
          </a:xfrm>
          <a:prstGeom prst="rect">
            <a:avLst/>
          </a:prstGeom>
          <a:noFill/>
          <a:ln>
            <a:noFill/>
          </a:ln>
        </p:spPr>
      </p:pic>
      <p:pic>
        <p:nvPicPr>
          <p:cNvPr id="241" name="Google Shape;241;p25"/>
          <p:cNvPicPr preferRelativeResize="0"/>
          <p:nvPr/>
        </p:nvPicPr>
        <p:blipFill>
          <a:blip r:embed="rId4" cstate="screen">
            <a:alphaModFix amt="69000"/>
            <a:extLst>
              <a:ext uri="{28A0092B-C50C-407E-A947-70E740481C1C}">
                <a14:useLocalDpi xmlns:a14="http://schemas.microsoft.com/office/drawing/2010/main"/>
              </a:ext>
            </a:extLst>
          </a:blip>
          <a:stretch>
            <a:fillRect/>
          </a:stretch>
        </p:blipFill>
        <p:spPr>
          <a:xfrm>
            <a:off x="3694987" y="4395513"/>
            <a:ext cx="1754026" cy="1231825"/>
          </a:xfrm>
          <a:prstGeom prst="rect">
            <a:avLst/>
          </a:prstGeom>
          <a:noFill/>
          <a:ln>
            <a:noFill/>
          </a:ln>
        </p:spPr>
      </p:pic>
      <p:pic>
        <p:nvPicPr>
          <p:cNvPr id="242" name="Google Shape;242;p25"/>
          <p:cNvPicPr preferRelativeResize="0"/>
          <p:nvPr/>
        </p:nvPicPr>
        <p:blipFill rotWithShape="1">
          <a:blip r:embed="rId5" cstate="screen">
            <a:alphaModFix amt="69000"/>
            <a:extLst>
              <a:ext uri="{28A0092B-C50C-407E-A947-70E740481C1C}">
                <a14:useLocalDpi xmlns:a14="http://schemas.microsoft.com/office/drawing/2010/main"/>
              </a:ext>
            </a:extLst>
          </a:blip>
          <a:srcRect/>
          <a:stretch/>
        </p:blipFill>
        <p:spPr>
          <a:xfrm rot="5600730">
            <a:off x="-165034" y="2332198"/>
            <a:ext cx="2205674" cy="2847162"/>
          </a:xfrm>
          <a:prstGeom prst="rect">
            <a:avLst/>
          </a:prstGeom>
          <a:noFill/>
          <a:ln>
            <a:noFill/>
          </a:ln>
        </p:spPr>
      </p:pic>
      <p:pic>
        <p:nvPicPr>
          <p:cNvPr id="243" name="Google Shape;243;p25"/>
          <p:cNvPicPr preferRelativeResize="0"/>
          <p:nvPr/>
        </p:nvPicPr>
        <p:blipFill rotWithShape="1">
          <a:blip r:embed="rId6" cstate="screen">
            <a:alphaModFix amt="69000"/>
            <a:extLst>
              <a:ext uri="{28A0092B-C50C-407E-A947-70E740481C1C}">
                <a14:useLocalDpi xmlns:a14="http://schemas.microsoft.com/office/drawing/2010/main"/>
              </a:ext>
            </a:extLst>
          </a:blip>
          <a:srcRect/>
          <a:stretch/>
        </p:blipFill>
        <p:spPr>
          <a:xfrm rot="-3177523">
            <a:off x="1513812" y="-347263"/>
            <a:ext cx="1754027" cy="1231825"/>
          </a:xfrm>
          <a:prstGeom prst="rect">
            <a:avLst/>
          </a:prstGeom>
          <a:noFill/>
          <a:ln>
            <a:noFill/>
          </a:ln>
        </p:spPr>
      </p:pic>
      <p:sp>
        <p:nvSpPr>
          <p:cNvPr id="244" name="Google Shape;244;p25"/>
          <p:cNvSpPr txBox="1">
            <a:spLocks noGrp="1"/>
          </p:cNvSpPr>
          <p:nvPr>
            <p:ph type="title"/>
          </p:nvPr>
        </p:nvSpPr>
        <p:spPr>
          <a:xfrm>
            <a:off x="760050" y="962575"/>
            <a:ext cx="2287800" cy="1299900"/>
          </a:xfrm>
          <a:prstGeom prst="rect">
            <a:avLst/>
          </a:prstGeom>
        </p:spPr>
        <p:txBody>
          <a:bodyPr spcFirstLastPara="1" wrap="square" lIns="91425" tIns="91425" rIns="91425" bIns="91425" anchor="b" anchorCtr="0">
            <a:noAutofit/>
          </a:bodyPr>
          <a:lstStyle>
            <a:lvl1pPr lvl="0" rtl="0">
              <a:spcBef>
                <a:spcPts val="0"/>
              </a:spcBef>
              <a:spcAft>
                <a:spcPts val="0"/>
              </a:spcAft>
              <a:buSzPts val="3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45" name="Google Shape;245;p25"/>
          <p:cNvSpPr txBox="1">
            <a:spLocks noGrp="1"/>
          </p:cNvSpPr>
          <p:nvPr>
            <p:ph type="subTitle" idx="1"/>
          </p:nvPr>
        </p:nvSpPr>
        <p:spPr>
          <a:xfrm>
            <a:off x="5524500" y="3100650"/>
            <a:ext cx="2859300" cy="1119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5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3267605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246"/>
        <p:cNvGrpSpPr/>
        <p:nvPr/>
      </p:nvGrpSpPr>
      <p:grpSpPr>
        <a:xfrm>
          <a:off x="0" y="0"/>
          <a:ext cx="0" cy="0"/>
          <a:chOff x="0" y="0"/>
          <a:chExt cx="0" cy="0"/>
        </a:xfrm>
      </p:grpSpPr>
      <p:pic>
        <p:nvPicPr>
          <p:cNvPr id="247" name="Google Shape;247;p26"/>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flipH="1">
            <a:off x="3794636" y="1392039"/>
            <a:ext cx="1554725" cy="2006893"/>
          </a:xfrm>
          <a:prstGeom prst="rect">
            <a:avLst/>
          </a:prstGeom>
          <a:noFill/>
          <a:ln>
            <a:noFill/>
          </a:ln>
        </p:spPr>
      </p:pic>
      <p:pic>
        <p:nvPicPr>
          <p:cNvPr id="248" name="Google Shape;248;p26"/>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rot="-5400000">
            <a:off x="7134146" y="-547249"/>
            <a:ext cx="2438750" cy="3026742"/>
          </a:xfrm>
          <a:prstGeom prst="rect">
            <a:avLst/>
          </a:prstGeom>
          <a:noFill/>
          <a:ln>
            <a:noFill/>
          </a:ln>
        </p:spPr>
      </p:pic>
      <p:pic>
        <p:nvPicPr>
          <p:cNvPr id="249" name="Google Shape;249;p26"/>
          <p:cNvPicPr preferRelativeResize="0"/>
          <p:nvPr/>
        </p:nvPicPr>
        <p:blipFill rotWithShape="1">
          <a:blip r:embed="rId4" cstate="screen">
            <a:alphaModFix amt="69000"/>
            <a:extLst>
              <a:ext uri="{28A0092B-C50C-407E-A947-70E740481C1C}">
                <a14:useLocalDpi xmlns:a14="http://schemas.microsoft.com/office/drawing/2010/main"/>
              </a:ext>
            </a:extLst>
          </a:blip>
          <a:srcRect/>
          <a:stretch/>
        </p:blipFill>
        <p:spPr>
          <a:xfrm>
            <a:off x="8134339" y="3428749"/>
            <a:ext cx="895567" cy="1599475"/>
          </a:xfrm>
          <a:prstGeom prst="rect">
            <a:avLst/>
          </a:prstGeom>
          <a:noFill/>
          <a:ln>
            <a:noFill/>
          </a:ln>
        </p:spPr>
      </p:pic>
      <p:pic>
        <p:nvPicPr>
          <p:cNvPr id="250" name="Google Shape;250;p26"/>
          <p:cNvPicPr preferRelativeResize="0"/>
          <p:nvPr/>
        </p:nvPicPr>
        <p:blipFill rotWithShape="1">
          <a:blip r:embed="rId5" cstate="screen">
            <a:alphaModFix amt="69000"/>
            <a:extLst>
              <a:ext uri="{28A0092B-C50C-407E-A947-70E740481C1C}">
                <a14:useLocalDpi xmlns:a14="http://schemas.microsoft.com/office/drawing/2010/main"/>
              </a:ext>
            </a:extLst>
          </a:blip>
          <a:srcRect/>
          <a:stretch/>
        </p:blipFill>
        <p:spPr>
          <a:xfrm rot="5600730">
            <a:off x="-507934" y="2511698"/>
            <a:ext cx="2205674" cy="2847162"/>
          </a:xfrm>
          <a:prstGeom prst="rect">
            <a:avLst/>
          </a:prstGeom>
          <a:noFill/>
          <a:ln>
            <a:noFill/>
          </a:ln>
        </p:spPr>
      </p:pic>
      <p:sp>
        <p:nvSpPr>
          <p:cNvPr id="251" name="Google Shape;251;p26"/>
          <p:cNvSpPr txBox="1">
            <a:spLocks noGrp="1"/>
          </p:cNvSpPr>
          <p:nvPr>
            <p:ph type="subTitle" idx="1"/>
          </p:nvPr>
        </p:nvSpPr>
        <p:spPr>
          <a:xfrm>
            <a:off x="5359989" y="3942124"/>
            <a:ext cx="2505600" cy="57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500"/>
              <a:buNone/>
              <a:defRPr sz="1500" b="0"/>
            </a:lvl1pPr>
            <a:lvl2pPr lvl="1" algn="ctr" rtl="0">
              <a:lnSpc>
                <a:spcPct val="100000"/>
              </a:lnSpc>
              <a:spcBef>
                <a:spcPts val="0"/>
              </a:spcBef>
              <a:spcAft>
                <a:spcPts val="0"/>
              </a:spcAft>
              <a:buSzPts val="1500"/>
              <a:buNone/>
              <a:defRPr sz="1500"/>
            </a:lvl2pPr>
            <a:lvl3pPr lvl="2" algn="ctr" rtl="0">
              <a:lnSpc>
                <a:spcPct val="100000"/>
              </a:lnSpc>
              <a:spcBef>
                <a:spcPts val="0"/>
              </a:spcBef>
              <a:spcAft>
                <a:spcPts val="0"/>
              </a:spcAft>
              <a:buSzPts val="1500"/>
              <a:buNone/>
              <a:defRPr sz="1500"/>
            </a:lvl3pPr>
            <a:lvl4pPr lvl="3" algn="ctr" rtl="0">
              <a:lnSpc>
                <a:spcPct val="100000"/>
              </a:lnSpc>
              <a:spcBef>
                <a:spcPts val="0"/>
              </a:spcBef>
              <a:spcAft>
                <a:spcPts val="0"/>
              </a:spcAft>
              <a:buSzPts val="1500"/>
              <a:buNone/>
              <a:defRPr sz="1500"/>
            </a:lvl4pPr>
            <a:lvl5pPr lvl="4" algn="ctr" rtl="0">
              <a:lnSpc>
                <a:spcPct val="100000"/>
              </a:lnSpc>
              <a:spcBef>
                <a:spcPts val="0"/>
              </a:spcBef>
              <a:spcAft>
                <a:spcPts val="0"/>
              </a:spcAft>
              <a:buSzPts val="1500"/>
              <a:buNone/>
              <a:defRPr sz="1500"/>
            </a:lvl5pPr>
            <a:lvl6pPr lvl="5" algn="ctr" rtl="0">
              <a:lnSpc>
                <a:spcPct val="100000"/>
              </a:lnSpc>
              <a:spcBef>
                <a:spcPts val="0"/>
              </a:spcBef>
              <a:spcAft>
                <a:spcPts val="0"/>
              </a:spcAft>
              <a:buSzPts val="1500"/>
              <a:buNone/>
              <a:defRPr sz="1500"/>
            </a:lvl6pPr>
            <a:lvl7pPr lvl="6" algn="ctr" rtl="0">
              <a:lnSpc>
                <a:spcPct val="100000"/>
              </a:lnSpc>
              <a:spcBef>
                <a:spcPts val="0"/>
              </a:spcBef>
              <a:spcAft>
                <a:spcPts val="0"/>
              </a:spcAft>
              <a:buSzPts val="1500"/>
              <a:buNone/>
              <a:defRPr sz="1500"/>
            </a:lvl7pPr>
            <a:lvl8pPr lvl="7" algn="ctr" rtl="0">
              <a:lnSpc>
                <a:spcPct val="100000"/>
              </a:lnSpc>
              <a:spcBef>
                <a:spcPts val="0"/>
              </a:spcBef>
              <a:spcAft>
                <a:spcPts val="0"/>
              </a:spcAft>
              <a:buSzPts val="1500"/>
              <a:buNone/>
              <a:defRPr sz="1500"/>
            </a:lvl8pPr>
            <a:lvl9pPr lvl="8" algn="ctr" rtl="0">
              <a:lnSpc>
                <a:spcPct val="100000"/>
              </a:lnSpc>
              <a:spcBef>
                <a:spcPts val="0"/>
              </a:spcBef>
              <a:spcAft>
                <a:spcPts val="0"/>
              </a:spcAft>
              <a:buSzPts val="1500"/>
              <a:buNone/>
              <a:defRPr sz="1500"/>
            </a:lvl9pPr>
          </a:lstStyle>
          <a:p>
            <a:endParaRPr/>
          </a:p>
        </p:txBody>
      </p:sp>
      <p:sp>
        <p:nvSpPr>
          <p:cNvPr id="252" name="Google Shape;252;p26"/>
          <p:cNvSpPr txBox="1">
            <a:spLocks noGrp="1"/>
          </p:cNvSpPr>
          <p:nvPr>
            <p:ph type="subTitle" idx="2"/>
          </p:nvPr>
        </p:nvSpPr>
        <p:spPr>
          <a:xfrm>
            <a:off x="1278411" y="3942124"/>
            <a:ext cx="2505600" cy="57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500"/>
              <a:buNone/>
              <a:defRPr sz="1500" b="0"/>
            </a:lvl1pPr>
            <a:lvl2pPr lvl="1" algn="ctr" rtl="0">
              <a:lnSpc>
                <a:spcPct val="100000"/>
              </a:lnSpc>
              <a:spcBef>
                <a:spcPts val="0"/>
              </a:spcBef>
              <a:spcAft>
                <a:spcPts val="0"/>
              </a:spcAft>
              <a:buSzPts val="1500"/>
              <a:buNone/>
              <a:defRPr sz="1500"/>
            </a:lvl2pPr>
            <a:lvl3pPr lvl="2" algn="ctr" rtl="0">
              <a:lnSpc>
                <a:spcPct val="100000"/>
              </a:lnSpc>
              <a:spcBef>
                <a:spcPts val="0"/>
              </a:spcBef>
              <a:spcAft>
                <a:spcPts val="0"/>
              </a:spcAft>
              <a:buSzPts val="1500"/>
              <a:buNone/>
              <a:defRPr sz="1500"/>
            </a:lvl3pPr>
            <a:lvl4pPr lvl="3" algn="ctr" rtl="0">
              <a:lnSpc>
                <a:spcPct val="100000"/>
              </a:lnSpc>
              <a:spcBef>
                <a:spcPts val="0"/>
              </a:spcBef>
              <a:spcAft>
                <a:spcPts val="0"/>
              </a:spcAft>
              <a:buSzPts val="1500"/>
              <a:buNone/>
              <a:defRPr sz="1500"/>
            </a:lvl4pPr>
            <a:lvl5pPr lvl="4" algn="ctr" rtl="0">
              <a:lnSpc>
                <a:spcPct val="100000"/>
              </a:lnSpc>
              <a:spcBef>
                <a:spcPts val="0"/>
              </a:spcBef>
              <a:spcAft>
                <a:spcPts val="0"/>
              </a:spcAft>
              <a:buSzPts val="1500"/>
              <a:buNone/>
              <a:defRPr sz="1500"/>
            </a:lvl5pPr>
            <a:lvl6pPr lvl="5" algn="ctr" rtl="0">
              <a:lnSpc>
                <a:spcPct val="100000"/>
              </a:lnSpc>
              <a:spcBef>
                <a:spcPts val="0"/>
              </a:spcBef>
              <a:spcAft>
                <a:spcPts val="0"/>
              </a:spcAft>
              <a:buSzPts val="1500"/>
              <a:buNone/>
              <a:defRPr sz="1500"/>
            </a:lvl6pPr>
            <a:lvl7pPr lvl="6" algn="ctr" rtl="0">
              <a:lnSpc>
                <a:spcPct val="100000"/>
              </a:lnSpc>
              <a:spcBef>
                <a:spcPts val="0"/>
              </a:spcBef>
              <a:spcAft>
                <a:spcPts val="0"/>
              </a:spcAft>
              <a:buSzPts val="1500"/>
              <a:buNone/>
              <a:defRPr sz="1500"/>
            </a:lvl7pPr>
            <a:lvl8pPr lvl="7" algn="ctr" rtl="0">
              <a:lnSpc>
                <a:spcPct val="100000"/>
              </a:lnSpc>
              <a:spcBef>
                <a:spcPts val="0"/>
              </a:spcBef>
              <a:spcAft>
                <a:spcPts val="0"/>
              </a:spcAft>
              <a:buSzPts val="1500"/>
              <a:buNone/>
              <a:defRPr sz="1500"/>
            </a:lvl8pPr>
            <a:lvl9pPr lvl="8" algn="ctr" rtl="0">
              <a:lnSpc>
                <a:spcPct val="100000"/>
              </a:lnSpc>
              <a:spcBef>
                <a:spcPts val="0"/>
              </a:spcBef>
              <a:spcAft>
                <a:spcPts val="0"/>
              </a:spcAft>
              <a:buSzPts val="1500"/>
              <a:buNone/>
              <a:defRPr sz="1500"/>
            </a:lvl9pPr>
          </a:lstStyle>
          <a:p>
            <a:endParaRPr/>
          </a:p>
        </p:txBody>
      </p:sp>
      <p:sp>
        <p:nvSpPr>
          <p:cNvPr id="253" name="Google Shape;253;p26"/>
          <p:cNvSpPr txBox="1">
            <a:spLocks noGrp="1"/>
          </p:cNvSpPr>
          <p:nvPr>
            <p:ph type="subTitle" idx="3"/>
          </p:nvPr>
        </p:nvSpPr>
        <p:spPr>
          <a:xfrm>
            <a:off x="5359989" y="3557900"/>
            <a:ext cx="2505600" cy="394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1"/>
              </a:buClr>
              <a:buSzPts val="2800"/>
              <a:buFont typeface="Berkshire Swash"/>
              <a:buNone/>
              <a:defRPr sz="2800">
                <a:solidFill>
                  <a:schemeClr val="accent1"/>
                </a:solidFill>
                <a:latin typeface="Berkshire Swash"/>
                <a:ea typeface="Berkshire Swash"/>
                <a:cs typeface="Berkshire Swash"/>
                <a:sym typeface="Berkshire Swash"/>
              </a:defRPr>
            </a:lvl1pPr>
            <a:lvl2pPr lvl="1" algn="ctr" rtl="0">
              <a:lnSpc>
                <a:spcPct val="100000"/>
              </a:lnSpc>
              <a:spcBef>
                <a:spcPts val="0"/>
              </a:spcBef>
              <a:spcAft>
                <a:spcPts val="0"/>
              </a:spcAft>
              <a:buClr>
                <a:schemeClr val="accent1"/>
              </a:buClr>
              <a:buSzPts val="2800"/>
              <a:buFont typeface="Berkshire Swash"/>
              <a:buNone/>
              <a:defRPr sz="2800">
                <a:solidFill>
                  <a:schemeClr val="accent1"/>
                </a:solidFill>
                <a:latin typeface="Berkshire Swash"/>
                <a:ea typeface="Berkshire Swash"/>
                <a:cs typeface="Berkshire Swash"/>
                <a:sym typeface="Berkshire Swash"/>
              </a:defRPr>
            </a:lvl2pPr>
            <a:lvl3pPr lvl="2" algn="ctr" rtl="0">
              <a:lnSpc>
                <a:spcPct val="100000"/>
              </a:lnSpc>
              <a:spcBef>
                <a:spcPts val="0"/>
              </a:spcBef>
              <a:spcAft>
                <a:spcPts val="0"/>
              </a:spcAft>
              <a:buClr>
                <a:schemeClr val="accent1"/>
              </a:buClr>
              <a:buSzPts val="2800"/>
              <a:buFont typeface="Berkshire Swash"/>
              <a:buNone/>
              <a:defRPr sz="2800">
                <a:solidFill>
                  <a:schemeClr val="accent1"/>
                </a:solidFill>
                <a:latin typeface="Berkshire Swash"/>
                <a:ea typeface="Berkshire Swash"/>
                <a:cs typeface="Berkshire Swash"/>
                <a:sym typeface="Berkshire Swash"/>
              </a:defRPr>
            </a:lvl3pPr>
            <a:lvl4pPr lvl="3" algn="ctr" rtl="0">
              <a:lnSpc>
                <a:spcPct val="100000"/>
              </a:lnSpc>
              <a:spcBef>
                <a:spcPts val="0"/>
              </a:spcBef>
              <a:spcAft>
                <a:spcPts val="0"/>
              </a:spcAft>
              <a:buClr>
                <a:schemeClr val="accent1"/>
              </a:buClr>
              <a:buSzPts val="2800"/>
              <a:buFont typeface="Berkshire Swash"/>
              <a:buNone/>
              <a:defRPr sz="2800">
                <a:solidFill>
                  <a:schemeClr val="accent1"/>
                </a:solidFill>
                <a:latin typeface="Berkshire Swash"/>
                <a:ea typeface="Berkshire Swash"/>
                <a:cs typeface="Berkshire Swash"/>
                <a:sym typeface="Berkshire Swash"/>
              </a:defRPr>
            </a:lvl4pPr>
            <a:lvl5pPr lvl="4" algn="ctr" rtl="0">
              <a:lnSpc>
                <a:spcPct val="100000"/>
              </a:lnSpc>
              <a:spcBef>
                <a:spcPts val="0"/>
              </a:spcBef>
              <a:spcAft>
                <a:spcPts val="0"/>
              </a:spcAft>
              <a:buClr>
                <a:schemeClr val="accent1"/>
              </a:buClr>
              <a:buSzPts val="2800"/>
              <a:buFont typeface="Berkshire Swash"/>
              <a:buNone/>
              <a:defRPr sz="2800">
                <a:solidFill>
                  <a:schemeClr val="accent1"/>
                </a:solidFill>
                <a:latin typeface="Berkshire Swash"/>
                <a:ea typeface="Berkshire Swash"/>
                <a:cs typeface="Berkshire Swash"/>
                <a:sym typeface="Berkshire Swash"/>
              </a:defRPr>
            </a:lvl5pPr>
            <a:lvl6pPr lvl="5" algn="ctr" rtl="0">
              <a:lnSpc>
                <a:spcPct val="100000"/>
              </a:lnSpc>
              <a:spcBef>
                <a:spcPts val="0"/>
              </a:spcBef>
              <a:spcAft>
                <a:spcPts val="0"/>
              </a:spcAft>
              <a:buClr>
                <a:schemeClr val="accent1"/>
              </a:buClr>
              <a:buSzPts val="2800"/>
              <a:buFont typeface="Berkshire Swash"/>
              <a:buNone/>
              <a:defRPr sz="2800">
                <a:solidFill>
                  <a:schemeClr val="accent1"/>
                </a:solidFill>
                <a:latin typeface="Berkshire Swash"/>
                <a:ea typeface="Berkshire Swash"/>
                <a:cs typeface="Berkshire Swash"/>
                <a:sym typeface="Berkshire Swash"/>
              </a:defRPr>
            </a:lvl6pPr>
            <a:lvl7pPr lvl="6" algn="ctr" rtl="0">
              <a:lnSpc>
                <a:spcPct val="100000"/>
              </a:lnSpc>
              <a:spcBef>
                <a:spcPts val="0"/>
              </a:spcBef>
              <a:spcAft>
                <a:spcPts val="0"/>
              </a:spcAft>
              <a:buClr>
                <a:schemeClr val="accent1"/>
              </a:buClr>
              <a:buSzPts val="2800"/>
              <a:buFont typeface="Berkshire Swash"/>
              <a:buNone/>
              <a:defRPr sz="2800">
                <a:solidFill>
                  <a:schemeClr val="accent1"/>
                </a:solidFill>
                <a:latin typeface="Berkshire Swash"/>
                <a:ea typeface="Berkshire Swash"/>
                <a:cs typeface="Berkshire Swash"/>
                <a:sym typeface="Berkshire Swash"/>
              </a:defRPr>
            </a:lvl7pPr>
            <a:lvl8pPr lvl="7" algn="ctr" rtl="0">
              <a:lnSpc>
                <a:spcPct val="100000"/>
              </a:lnSpc>
              <a:spcBef>
                <a:spcPts val="0"/>
              </a:spcBef>
              <a:spcAft>
                <a:spcPts val="0"/>
              </a:spcAft>
              <a:buClr>
                <a:schemeClr val="accent1"/>
              </a:buClr>
              <a:buSzPts val="2800"/>
              <a:buFont typeface="Berkshire Swash"/>
              <a:buNone/>
              <a:defRPr sz="2800">
                <a:solidFill>
                  <a:schemeClr val="accent1"/>
                </a:solidFill>
                <a:latin typeface="Berkshire Swash"/>
                <a:ea typeface="Berkshire Swash"/>
                <a:cs typeface="Berkshire Swash"/>
                <a:sym typeface="Berkshire Swash"/>
              </a:defRPr>
            </a:lvl8pPr>
            <a:lvl9pPr lvl="8" algn="ctr" rtl="0">
              <a:lnSpc>
                <a:spcPct val="100000"/>
              </a:lnSpc>
              <a:spcBef>
                <a:spcPts val="0"/>
              </a:spcBef>
              <a:spcAft>
                <a:spcPts val="0"/>
              </a:spcAft>
              <a:buClr>
                <a:schemeClr val="accent1"/>
              </a:buClr>
              <a:buSzPts val="2800"/>
              <a:buFont typeface="Berkshire Swash"/>
              <a:buNone/>
              <a:defRPr sz="2800">
                <a:solidFill>
                  <a:schemeClr val="accent1"/>
                </a:solidFill>
                <a:latin typeface="Berkshire Swash"/>
                <a:ea typeface="Berkshire Swash"/>
                <a:cs typeface="Berkshire Swash"/>
                <a:sym typeface="Berkshire Swash"/>
              </a:defRPr>
            </a:lvl9pPr>
          </a:lstStyle>
          <a:p>
            <a:endParaRPr/>
          </a:p>
        </p:txBody>
      </p:sp>
      <p:sp>
        <p:nvSpPr>
          <p:cNvPr id="254" name="Google Shape;254;p26"/>
          <p:cNvSpPr txBox="1">
            <a:spLocks noGrp="1"/>
          </p:cNvSpPr>
          <p:nvPr>
            <p:ph type="subTitle" idx="4"/>
          </p:nvPr>
        </p:nvSpPr>
        <p:spPr>
          <a:xfrm>
            <a:off x="1278411" y="3557900"/>
            <a:ext cx="2505600" cy="394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1"/>
              </a:buClr>
              <a:buSzPts val="2800"/>
              <a:buFont typeface="Berkshire Swash"/>
              <a:buNone/>
              <a:defRPr sz="2800">
                <a:solidFill>
                  <a:schemeClr val="accent1"/>
                </a:solidFill>
                <a:latin typeface="Berkshire Swash"/>
                <a:ea typeface="Berkshire Swash"/>
                <a:cs typeface="Berkshire Swash"/>
                <a:sym typeface="Berkshire Swash"/>
              </a:defRPr>
            </a:lvl1pPr>
            <a:lvl2pPr lvl="1" algn="ctr" rtl="0">
              <a:lnSpc>
                <a:spcPct val="100000"/>
              </a:lnSpc>
              <a:spcBef>
                <a:spcPts val="0"/>
              </a:spcBef>
              <a:spcAft>
                <a:spcPts val="0"/>
              </a:spcAft>
              <a:buClr>
                <a:schemeClr val="accent1"/>
              </a:buClr>
              <a:buSzPts val="2800"/>
              <a:buFont typeface="Berkshire Swash"/>
              <a:buNone/>
              <a:defRPr sz="2800">
                <a:solidFill>
                  <a:schemeClr val="accent1"/>
                </a:solidFill>
                <a:latin typeface="Berkshire Swash"/>
                <a:ea typeface="Berkshire Swash"/>
                <a:cs typeface="Berkshire Swash"/>
                <a:sym typeface="Berkshire Swash"/>
              </a:defRPr>
            </a:lvl2pPr>
            <a:lvl3pPr lvl="2" algn="ctr" rtl="0">
              <a:lnSpc>
                <a:spcPct val="100000"/>
              </a:lnSpc>
              <a:spcBef>
                <a:spcPts val="0"/>
              </a:spcBef>
              <a:spcAft>
                <a:spcPts val="0"/>
              </a:spcAft>
              <a:buClr>
                <a:schemeClr val="accent1"/>
              </a:buClr>
              <a:buSzPts val="2800"/>
              <a:buFont typeface="Berkshire Swash"/>
              <a:buNone/>
              <a:defRPr sz="2800">
                <a:solidFill>
                  <a:schemeClr val="accent1"/>
                </a:solidFill>
                <a:latin typeface="Berkshire Swash"/>
                <a:ea typeface="Berkshire Swash"/>
                <a:cs typeface="Berkshire Swash"/>
                <a:sym typeface="Berkshire Swash"/>
              </a:defRPr>
            </a:lvl3pPr>
            <a:lvl4pPr lvl="3" algn="ctr" rtl="0">
              <a:lnSpc>
                <a:spcPct val="100000"/>
              </a:lnSpc>
              <a:spcBef>
                <a:spcPts val="0"/>
              </a:spcBef>
              <a:spcAft>
                <a:spcPts val="0"/>
              </a:spcAft>
              <a:buClr>
                <a:schemeClr val="accent1"/>
              </a:buClr>
              <a:buSzPts val="2800"/>
              <a:buFont typeface="Berkshire Swash"/>
              <a:buNone/>
              <a:defRPr sz="2800">
                <a:solidFill>
                  <a:schemeClr val="accent1"/>
                </a:solidFill>
                <a:latin typeface="Berkshire Swash"/>
                <a:ea typeface="Berkshire Swash"/>
                <a:cs typeface="Berkshire Swash"/>
                <a:sym typeface="Berkshire Swash"/>
              </a:defRPr>
            </a:lvl4pPr>
            <a:lvl5pPr lvl="4" algn="ctr" rtl="0">
              <a:lnSpc>
                <a:spcPct val="100000"/>
              </a:lnSpc>
              <a:spcBef>
                <a:spcPts val="0"/>
              </a:spcBef>
              <a:spcAft>
                <a:spcPts val="0"/>
              </a:spcAft>
              <a:buClr>
                <a:schemeClr val="accent1"/>
              </a:buClr>
              <a:buSzPts val="2800"/>
              <a:buFont typeface="Berkshire Swash"/>
              <a:buNone/>
              <a:defRPr sz="2800">
                <a:solidFill>
                  <a:schemeClr val="accent1"/>
                </a:solidFill>
                <a:latin typeface="Berkshire Swash"/>
                <a:ea typeface="Berkshire Swash"/>
                <a:cs typeface="Berkshire Swash"/>
                <a:sym typeface="Berkshire Swash"/>
              </a:defRPr>
            </a:lvl5pPr>
            <a:lvl6pPr lvl="5" algn="ctr" rtl="0">
              <a:lnSpc>
                <a:spcPct val="100000"/>
              </a:lnSpc>
              <a:spcBef>
                <a:spcPts val="0"/>
              </a:spcBef>
              <a:spcAft>
                <a:spcPts val="0"/>
              </a:spcAft>
              <a:buClr>
                <a:schemeClr val="accent1"/>
              </a:buClr>
              <a:buSzPts val="2800"/>
              <a:buFont typeface="Berkshire Swash"/>
              <a:buNone/>
              <a:defRPr sz="2800">
                <a:solidFill>
                  <a:schemeClr val="accent1"/>
                </a:solidFill>
                <a:latin typeface="Berkshire Swash"/>
                <a:ea typeface="Berkshire Swash"/>
                <a:cs typeface="Berkshire Swash"/>
                <a:sym typeface="Berkshire Swash"/>
              </a:defRPr>
            </a:lvl6pPr>
            <a:lvl7pPr lvl="6" algn="ctr" rtl="0">
              <a:lnSpc>
                <a:spcPct val="100000"/>
              </a:lnSpc>
              <a:spcBef>
                <a:spcPts val="0"/>
              </a:spcBef>
              <a:spcAft>
                <a:spcPts val="0"/>
              </a:spcAft>
              <a:buClr>
                <a:schemeClr val="accent1"/>
              </a:buClr>
              <a:buSzPts val="2800"/>
              <a:buFont typeface="Berkshire Swash"/>
              <a:buNone/>
              <a:defRPr sz="2800">
                <a:solidFill>
                  <a:schemeClr val="accent1"/>
                </a:solidFill>
                <a:latin typeface="Berkshire Swash"/>
                <a:ea typeface="Berkshire Swash"/>
                <a:cs typeface="Berkshire Swash"/>
                <a:sym typeface="Berkshire Swash"/>
              </a:defRPr>
            </a:lvl7pPr>
            <a:lvl8pPr lvl="7" algn="ctr" rtl="0">
              <a:lnSpc>
                <a:spcPct val="100000"/>
              </a:lnSpc>
              <a:spcBef>
                <a:spcPts val="0"/>
              </a:spcBef>
              <a:spcAft>
                <a:spcPts val="0"/>
              </a:spcAft>
              <a:buClr>
                <a:schemeClr val="accent1"/>
              </a:buClr>
              <a:buSzPts val="2800"/>
              <a:buFont typeface="Berkshire Swash"/>
              <a:buNone/>
              <a:defRPr sz="2800">
                <a:solidFill>
                  <a:schemeClr val="accent1"/>
                </a:solidFill>
                <a:latin typeface="Berkshire Swash"/>
                <a:ea typeface="Berkshire Swash"/>
                <a:cs typeface="Berkshire Swash"/>
                <a:sym typeface="Berkshire Swash"/>
              </a:defRPr>
            </a:lvl8pPr>
            <a:lvl9pPr lvl="8" algn="ctr" rtl="0">
              <a:lnSpc>
                <a:spcPct val="100000"/>
              </a:lnSpc>
              <a:spcBef>
                <a:spcPts val="0"/>
              </a:spcBef>
              <a:spcAft>
                <a:spcPts val="0"/>
              </a:spcAft>
              <a:buClr>
                <a:schemeClr val="accent1"/>
              </a:buClr>
              <a:buSzPts val="2800"/>
              <a:buFont typeface="Berkshire Swash"/>
              <a:buNone/>
              <a:defRPr sz="2800">
                <a:solidFill>
                  <a:schemeClr val="accent1"/>
                </a:solidFill>
                <a:latin typeface="Berkshire Swash"/>
                <a:ea typeface="Berkshire Swash"/>
                <a:cs typeface="Berkshire Swash"/>
                <a:sym typeface="Berkshire Swash"/>
              </a:defRPr>
            </a:lvl9pPr>
          </a:lstStyle>
          <a:p>
            <a:endParaRPr/>
          </a:p>
        </p:txBody>
      </p:sp>
      <p:sp>
        <p:nvSpPr>
          <p:cNvPr id="255" name="Google Shape;255;p26"/>
          <p:cNvSpPr txBox="1">
            <a:spLocks noGrp="1"/>
          </p:cNvSpPr>
          <p:nvPr>
            <p:ph type="title"/>
          </p:nvPr>
        </p:nvSpPr>
        <p:spPr>
          <a:xfrm>
            <a:off x="715950" y="445025"/>
            <a:ext cx="77121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800"/>
              <a:buNone/>
              <a:defRPr sz="3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1520937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256"/>
        <p:cNvGrpSpPr/>
        <p:nvPr/>
      </p:nvGrpSpPr>
      <p:grpSpPr>
        <a:xfrm>
          <a:off x="0" y="0"/>
          <a:ext cx="0" cy="0"/>
          <a:chOff x="0" y="0"/>
          <a:chExt cx="0" cy="0"/>
        </a:xfrm>
      </p:grpSpPr>
      <p:pic>
        <p:nvPicPr>
          <p:cNvPr id="257" name="Google Shape;257;p27"/>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rot="8947695">
            <a:off x="-436486" y="-739720"/>
            <a:ext cx="1628251" cy="2219594"/>
          </a:xfrm>
          <a:prstGeom prst="rect">
            <a:avLst/>
          </a:prstGeom>
          <a:noFill/>
          <a:ln>
            <a:noFill/>
          </a:ln>
        </p:spPr>
      </p:pic>
      <p:pic>
        <p:nvPicPr>
          <p:cNvPr id="258" name="Google Shape;258;p27"/>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a:off x="7302739" y="3527971"/>
            <a:ext cx="1841263" cy="2376743"/>
          </a:xfrm>
          <a:prstGeom prst="rect">
            <a:avLst/>
          </a:prstGeom>
          <a:noFill/>
          <a:ln>
            <a:noFill/>
          </a:ln>
        </p:spPr>
      </p:pic>
      <p:pic>
        <p:nvPicPr>
          <p:cNvPr id="259" name="Google Shape;259;p27"/>
          <p:cNvPicPr preferRelativeResize="0"/>
          <p:nvPr/>
        </p:nvPicPr>
        <p:blipFill>
          <a:blip r:embed="rId4" cstate="screen">
            <a:alphaModFix amt="69000"/>
            <a:extLst>
              <a:ext uri="{28A0092B-C50C-407E-A947-70E740481C1C}">
                <a14:useLocalDpi xmlns:a14="http://schemas.microsoft.com/office/drawing/2010/main"/>
              </a:ext>
            </a:extLst>
          </a:blip>
          <a:stretch>
            <a:fillRect/>
          </a:stretch>
        </p:blipFill>
        <p:spPr>
          <a:xfrm rot="7786368">
            <a:off x="4285361" y="4372514"/>
            <a:ext cx="1754027" cy="1231824"/>
          </a:xfrm>
          <a:prstGeom prst="rect">
            <a:avLst/>
          </a:prstGeom>
          <a:noFill/>
          <a:ln>
            <a:noFill/>
          </a:ln>
        </p:spPr>
      </p:pic>
      <p:pic>
        <p:nvPicPr>
          <p:cNvPr id="260" name="Google Shape;260;p27"/>
          <p:cNvPicPr preferRelativeResize="0"/>
          <p:nvPr/>
        </p:nvPicPr>
        <p:blipFill rotWithShape="1">
          <a:blip r:embed="rId5" cstate="screen">
            <a:alphaModFix amt="69000"/>
            <a:extLst>
              <a:ext uri="{28A0092B-C50C-407E-A947-70E740481C1C}">
                <a14:useLocalDpi xmlns:a14="http://schemas.microsoft.com/office/drawing/2010/main"/>
              </a:ext>
            </a:extLst>
          </a:blip>
          <a:srcRect/>
          <a:stretch/>
        </p:blipFill>
        <p:spPr>
          <a:xfrm rot="378842" flipH="1">
            <a:off x="-20709" y="3474473"/>
            <a:ext cx="2205674" cy="2847162"/>
          </a:xfrm>
          <a:prstGeom prst="rect">
            <a:avLst/>
          </a:prstGeom>
          <a:noFill/>
          <a:ln>
            <a:noFill/>
          </a:ln>
        </p:spPr>
      </p:pic>
      <p:pic>
        <p:nvPicPr>
          <p:cNvPr id="261" name="Google Shape;261;p27"/>
          <p:cNvPicPr preferRelativeResize="0"/>
          <p:nvPr/>
        </p:nvPicPr>
        <p:blipFill rotWithShape="1">
          <a:blip r:embed="rId6" cstate="screen">
            <a:alphaModFix amt="69000"/>
            <a:extLst>
              <a:ext uri="{28A0092B-C50C-407E-A947-70E740481C1C}">
                <a14:useLocalDpi xmlns:a14="http://schemas.microsoft.com/office/drawing/2010/main"/>
              </a:ext>
            </a:extLst>
          </a:blip>
          <a:srcRect/>
          <a:stretch/>
        </p:blipFill>
        <p:spPr>
          <a:xfrm>
            <a:off x="8160614" y="177249"/>
            <a:ext cx="895567" cy="1599475"/>
          </a:xfrm>
          <a:prstGeom prst="rect">
            <a:avLst/>
          </a:prstGeom>
          <a:noFill/>
          <a:ln>
            <a:noFill/>
          </a:ln>
        </p:spPr>
      </p:pic>
      <p:sp>
        <p:nvSpPr>
          <p:cNvPr id="262" name="Google Shape;262;p27"/>
          <p:cNvSpPr txBox="1">
            <a:spLocks noGrp="1"/>
          </p:cNvSpPr>
          <p:nvPr>
            <p:ph type="title"/>
          </p:nvPr>
        </p:nvSpPr>
        <p:spPr>
          <a:xfrm>
            <a:off x="733344" y="2874200"/>
            <a:ext cx="2465100" cy="558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800"/>
              <a:buNone/>
              <a:defRPr sz="2800" b="0">
                <a:solidFill>
                  <a:schemeClr val="accen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63" name="Google Shape;263;p27"/>
          <p:cNvSpPr txBox="1">
            <a:spLocks noGrp="1"/>
          </p:cNvSpPr>
          <p:nvPr>
            <p:ph type="title" idx="2"/>
          </p:nvPr>
        </p:nvSpPr>
        <p:spPr>
          <a:xfrm>
            <a:off x="3335550" y="2874197"/>
            <a:ext cx="2469000" cy="558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800"/>
              <a:buNone/>
              <a:defRPr sz="2800" b="0">
                <a:solidFill>
                  <a:schemeClr val="accen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64" name="Google Shape;264;p27"/>
          <p:cNvSpPr txBox="1">
            <a:spLocks noGrp="1"/>
          </p:cNvSpPr>
          <p:nvPr>
            <p:ph type="subTitle" idx="1"/>
          </p:nvPr>
        </p:nvSpPr>
        <p:spPr>
          <a:xfrm>
            <a:off x="3335550" y="3361825"/>
            <a:ext cx="2469000" cy="1010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5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65" name="Google Shape;265;p27"/>
          <p:cNvSpPr txBox="1">
            <a:spLocks noGrp="1"/>
          </p:cNvSpPr>
          <p:nvPr>
            <p:ph type="subTitle" idx="3"/>
          </p:nvPr>
        </p:nvSpPr>
        <p:spPr>
          <a:xfrm>
            <a:off x="733344" y="3361827"/>
            <a:ext cx="2465100" cy="1010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5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66" name="Google Shape;266;p27"/>
          <p:cNvSpPr txBox="1">
            <a:spLocks noGrp="1"/>
          </p:cNvSpPr>
          <p:nvPr>
            <p:ph type="title" idx="4"/>
          </p:nvPr>
        </p:nvSpPr>
        <p:spPr>
          <a:xfrm>
            <a:off x="715950" y="445025"/>
            <a:ext cx="77121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800"/>
              <a:buNone/>
              <a:defRPr sz="3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67" name="Google Shape;267;p27"/>
          <p:cNvSpPr txBox="1">
            <a:spLocks noGrp="1"/>
          </p:cNvSpPr>
          <p:nvPr>
            <p:ph type="title" idx="5"/>
          </p:nvPr>
        </p:nvSpPr>
        <p:spPr>
          <a:xfrm>
            <a:off x="5941655" y="2874197"/>
            <a:ext cx="2469000" cy="558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800"/>
              <a:buNone/>
              <a:defRPr sz="2800" b="0">
                <a:solidFill>
                  <a:schemeClr val="accen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68" name="Google Shape;268;p27"/>
          <p:cNvSpPr txBox="1">
            <a:spLocks noGrp="1"/>
          </p:cNvSpPr>
          <p:nvPr>
            <p:ph type="subTitle" idx="6"/>
          </p:nvPr>
        </p:nvSpPr>
        <p:spPr>
          <a:xfrm>
            <a:off x="5941655" y="3361825"/>
            <a:ext cx="2469000" cy="1010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5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extLst>
      <p:ext uri="{BB962C8B-B14F-4D97-AF65-F5344CB8AC3E}">
        <p14:creationId xmlns:p14="http://schemas.microsoft.com/office/powerpoint/2010/main" val="46195354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269"/>
        <p:cNvGrpSpPr/>
        <p:nvPr/>
      </p:nvGrpSpPr>
      <p:grpSpPr>
        <a:xfrm>
          <a:off x="0" y="0"/>
          <a:ext cx="0" cy="0"/>
          <a:chOff x="0" y="0"/>
          <a:chExt cx="0" cy="0"/>
        </a:xfrm>
      </p:grpSpPr>
      <p:pic>
        <p:nvPicPr>
          <p:cNvPr id="270" name="Google Shape;270;p28"/>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rot="8947695">
            <a:off x="-272286" y="-875045"/>
            <a:ext cx="1628251" cy="2219594"/>
          </a:xfrm>
          <a:prstGeom prst="rect">
            <a:avLst/>
          </a:prstGeom>
          <a:noFill/>
          <a:ln>
            <a:noFill/>
          </a:ln>
        </p:spPr>
      </p:pic>
      <p:pic>
        <p:nvPicPr>
          <p:cNvPr id="271" name="Google Shape;271;p28"/>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rot="-9922114">
            <a:off x="7889864" y="-567692"/>
            <a:ext cx="1841262" cy="2376743"/>
          </a:xfrm>
          <a:prstGeom prst="rect">
            <a:avLst/>
          </a:prstGeom>
          <a:noFill/>
          <a:ln>
            <a:noFill/>
          </a:ln>
        </p:spPr>
      </p:pic>
      <p:pic>
        <p:nvPicPr>
          <p:cNvPr id="272" name="Google Shape;272;p28"/>
          <p:cNvPicPr preferRelativeResize="0"/>
          <p:nvPr/>
        </p:nvPicPr>
        <p:blipFill rotWithShape="1">
          <a:blip r:embed="rId4" cstate="screen">
            <a:alphaModFix amt="69000"/>
            <a:extLst>
              <a:ext uri="{28A0092B-C50C-407E-A947-70E740481C1C}">
                <a14:useLocalDpi xmlns:a14="http://schemas.microsoft.com/office/drawing/2010/main"/>
              </a:ext>
            </a:extLst>
          </a:blip>
          <a:srcRect/>
          <a:stretch/>
        </p:blipFill>
        <p:spPr>
          <a:xfrm>
            <a:off x="8248439" y="4019024"/>
            <a:ext cx="895567" cy="1599475"/>
          </a:xfrm>
          <a:prstGeom prst="rect">
            <a:avLst/>
          </a:prstGeom>
          <a:noFill/>
          <a:ln>
            <a:noFill/>
          </a:ln>
        </p:spPr>
      </p:pic>
      <p:pic>
        <p:nvPicPr>
          <p:cNvPr id="273" name="Google Shape;273;p28"/>
          <p:cNvPicPr preferRelativeResize="0"/>
          <p:nvPr/>
        </p:nvPicPr>
        <p:blipFill rotWithShape="1">
          <a:blip r:embed="rId5" cstate="screen">
            <a:alphaModFix amt="69000"/>
            <a:extLst>
              <a:ext uri="{28A0092B-C50C-407E-A947-70E740481C1C}">
                <a14:useLocalDpi xmlns:a14="http://schemas.microsoft.com/office/drawing/2010/main"/>
              </a:ext>
            </a:extLst>
          </a:blip>
          <a:srcRect/>
          <a:stretch/>
        </p:blipFill>
        <p:spPr>
          <a:xfrm rot="-1781888">
            <a:off x="-869834" y="2775123"/>
            <a:ext cx="2205674" cy="2847161"/>
          </a:xfrm>
          <a:prstGeom prst="rect">
            <a:avLst/>
          </a:prstGeom>
          <a:noFill/>
          <a:ln>
            <a:noFill/>
          </a:ln>
        </p:spPr>
      </p:pic>
      <p:pic>
        <p:nvPicPr>
          <p:cNvPr id="274" name="Google Shape;274;p28"/>
          <p:cNvPicPr preferRelativeResize="0"/>
          <p:nvPr/>
        </p:nvPicPr>
        <p:blipFill rotWithShape="1">
          <a:blip r:embed="rId4" cstate="screen">
            <a:alphaModFix amt="69000"/>
            <a:extLst>
              <a:ext uri="{28A0092B-C50C-407E-A947-70E740481C1C}">
                <a14:useLocalDpi xmlns:a14="http://schemas.microsoft.com/office/drawing/2010/main"/>
              </a:ext>
            </a:extLst>
          </a:blip>
          <a:srcRect/>
          <a:stretch/>
        </p:blipFill>
        <p:spPr>
          <a:xfrm rot="-7147310">
            <a:off x="8637114" y="425674"/>
            <a:ext cx="895567" cy="1599475"/>
          </a:xfrm>
          <a:prstGeom prst="rect">
            <a:avLst/>
          </a:prstGeom>
          <a:noFill/>
          <a:ln>
            <a:noFill/>
          </a:ln>
        </p:spPr>
      </p:pic>
      <p:sp>
        <p:nvSpPr>
          <p:cNvPr id="275" name="Google Shape;275;p28"/>
          <p:cNvSpPr txBox="1">
            <a:spLocks noGrp="1"/>
          </p:cNvSpPr>
          <p:nvPr>
            <p:ph type="title"/>
          </p:nvPr>
        </p:nvSpPr>
        <p:spPr>
          <a:xfrm>
            <a:off x="715950" y="445025"/>
            <a:ext cx="77121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800"/>
              <a:buNone/>
              <a:defRPr sz="3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6" name="Google Shape;276;p28"/>
          <p:cNvSpPr txBox="1">
            <a:spLocks noGrp="1"/>
          </p:cNvSpPr>
          <p:nvPr>
            <p:ph type="title" idx="2"/>
          </p:nvPr>
        </p:nvSpPr>
        <p:spPr>
          <a:xfrm>
            <a:off x="2212600" y="1605050"/>
            <a:ext cx="2212800" cy="426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1"/>
              </a:buClr>
              <a:buSzPts val="2800"/>
              <a:buNone/>
              <a:defRPr sz="2800">
                <a:solidFill>
                  <a:schemeClr val="accent1"/>
                </a:solidFill>
              </a:defRPr>
            </a:lvl1pPr>
            <a:lvl2pPr lvl="1" algn="ctr" rtl="0">
              <a:spcBef>
                <a:spcPts val="0"/>
              </a:spcBef>
              <a:spcAft>
                <a:spcPts val="0"/>
              </a:spcAft>
              <a:buClr>
                <a:schemeClr val="accent1"/>
              </a:buClr>
              <a:buSzPts val="2800"/>
              <a:buNone/>
              <a:defRPr>
                <a:solidFill>
                  <a:schemeClr val="accent1"/>
                </a:solidFill>
              </a:defRPr>
            </a:lvl2pPr>
            <a:lvl3pPr lvl="2" algn="ctr" rtl="0">
              <a:spcBef>
                <a:spcPts val="0"/>
              </a:spcBef>
              <a:spcAft>
                <a:spcPts val="0"/>
              </a:spcAft>
              <a:buClr>
                <a:schemeClr val="accent1"/>
              </a:buClr>
              <a:buSzPts val="2800"/>
              <a:buNone/>
              <a:defRPr>
                <a:solidFill>
                  <a:schemeClr val="accent1"/>
                </a:solidFill>
              </a:defRPr>
            </a:lvl3pPr>
            <a:lvl4pPr lvl="3" algn="ctr" rtl="0">
              <a:spcBef>
                <a:spcPts val="0"/>
              </a:spcBef>
              <a:spcAft>
                <a:spcPts val="0"/>
              </a:spcAft>
              <a:buClr>
                <a:schemeClr val="accent1"/>
              </a:buClr>
              <a:buSzPts val="2800"/>
              <a:buNone/>
              <a:defRPr>
                <a:solidFill>
                  <a:schemeClr val="accent1"/>
                </a:solidFill>
              </a:defRPr>
            </a:lvl4pPr>
            <a:lvl5pPr lvl="4" algn="ctr" rtl="0">
              <a:spcBef>
                <a:spcPts val="0"/>
              </a:spcBef>
              <a:spcAft>
                <a:spcPts val="0"/>
              </a:spcAft>
              <a:buClr>
                <a:schemeClr val="accent1"/>
              </a:buClr>
              <a:buSzPts val="2800"/>
              <a:buNone/>
              <a:defRPr>
                <a:solidFill>
                  <a:schemeClr val="accent1"/>
                </a:solidFill>
              </a:defRPr>
            </a:lvl5pPr>
            <a:lvl6pPr lvl="5" algn="ctr" rtl="0">
              <a:spcBef>
                <a:spcPts val="0"/>
              </a:spcBef>
              <a:spcAft>
                <a:spcPts val="0"/>
              </a:spcAft>
              <a:buClr>
                <a:schemeClr val="accent1"/>
              </a:buClr>
              <a:buSzPts val="2800"/>
              <a:buNone/>
              <a:defRPr>
                <a:solidFill>
                  <a:schemeClr val="accent1"/>
                </a:solidFill>
              </a:defRPr>
            </a:lvl6pPr>
            <a:lvl7pPr lvl="6" algn="ctr" rtl="0">
              <a:spcBef>
                <a:spcPts val="0"/>
              </a:spcBef>
              <a:spcAft>
                <a:spcPts val="0"/>
              </a:spcAft>
              <a:buClr>
                <a:schemeClr val="accent1"/>
              </a:buClr>
              <a:buSzPts val="2800"/>
              <a:buNone/>
              <a:defRPr>
                <a:solidFill>
                  <a:schemeClr val="accent1"/>
                </a:solidFill>
              </a:defRPr>
            </a:lvl7pPr>
            <a:lvl8pPr lvl="7" algn="ctr" rtl="0">
              <a:spcBef>
                <a:spcPts val="0"/>
              </a:spcBef>
              <a:spcAft>
                <a:spcPts val="0"/>
              </a:spcAft>
              <a:buClr>
                <a:schemeClr val="accent1"/>
              </a:buClr>
              <a:buSzPts val="2800"/>
              <a:buNone/>
              <a:defRPr>
                <a:solidFill>
                  <a:schemeClr val="accent1"/>
                </a:solidFill>
              </a:defRPr>
            </a:lvl8pPr>
            <a:lvl9pPr lvl="8" algn="ctr" rtl="0">
              <a:spcBef>
                <a:spcPts val="0"/>
              </a:spcBef>
              <a:spcAft>
                <a:spcPts val="0"/>
              </a:spcAft>
              <a:buClr>
                <a:schemeClr val="accent1"/>
              </a:buClr>
              <a:buSzPts val="2800"/>
              <a:buNone/>
              <a:defRPr>
                <a:solidFill>
                  <a:schemeClr val="accent1"/>
                </a:solidFill>
              </a:defRPr>
            </a:lvl9pPr>
          </a:lstStyle>
          <a:p>
            <a:endParaRPr/>
          </a:p>
        </p:txBody>
      </p:sp>
      <p:sp>
        <p:nvSpPr>
          <p:cNvPr id="277" name="Google Shape;277;p28"/>
          <p:cNvSpPr txBox="1">
            <a:spLocks noGrp="1"/>
          </p:cNvSpPr>
          <p:nvPr>
            <p:ph type="subTitle" idx="1"/>
          </p:nvPr>
        </p:nvSpPr>
        <p:spPr>
          <a:xfrm>
            <a:off x="2212599" y="2003075"/>
            <a:ext cx="2212800" cy="66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500"/>
              <a:buNone/>
              <a:defRPr sz="1500"/>
            </a:lvl1pPr>
            <a:lvl2pPr lvl="1" algn="ctr" rtl="0">
              <a:lnSpc>
                <a:spcPct val="100000"/>
              </a:lnSpc>
              <a:spcBef>
                <a:spcPts val="1200"/>
              </a:spcBef>
              <a:spcAft>
                <a:spcPts val="0"/>
              </a:spcAft>
              <a:buSzPts val="1500"/>
              <a:buNone/>
              <a:defRPr sz="1500"/>
            </a:lvl2pPr>
            <a:lvl3pPr lvl="2" algn="ctr" rtl="0">
              <a:lnSpc>
                <a:spcPct val="100000"/>
              </a:lnSpc>
              <a:spcBef>
                <a:spcPts val="0"/>
              </a:spcBef>
              <a:spcAft>
                <a:spcPts val="0"/>
              </a:spcAft>
              <a:buSzPts val="1500"/>
              <a:buNone/>
              <a:defRPr sz="1500"/>
            </a:lvl3pPr>
            <a:lvl4pPr lvl="3" algn="ctr" rtl="0">
              <a:lnSpc>
                <a:spcPct val="100000"/>
              </a:lnSpc>
              <a:spcBef>
                <a:spcPts val="0"/>
              </a:spcBef>
              <a:spcAft>
                <a:spcPts val="0"/>
              </a:spcAft>
              <a:buSzPts val="1500"/>
              <a:buNone/>
              <a:defRPr sz="1500"/>
            </a:lvl4pPr>
            <a:lvl5pPr lvl="4" algn="ctr" rtl="0">
              <a:lnSpc>
                <a:spcPct val="100000"/>
              </a:lnSpc>
              <a:spcBef>
                <a:spcPts val="0"/>
              </a:spcBef>
              <a:spcAft>
                <a:spcPts val="0"/>
              </a:spcAft>
              <a:buSzPts val="1500"/>
              <a:buNone/>
              <a:defRPr sz="1500"/>
            </a:lvl5pPr>
            <a:lvl6pPr lvl="5" algn="ctr" rtl="0">
              <a:lnSpc>
                <a:spcPct val="100000"/>
              </a:lnSpc>
              <a:spcBef>
                <a:spcPts val="0"/>
              </a:spcBef>
              <a:spcAft>
                <a:spcPts val="0"/>
              </a:spcAft>
              <a:buSzPts val="1500"/>
              <a:buNone/>
              <a:defRPr sz="1500"/>
            </a:lvl6pPr>
            <a:lvl7pPr lvl="6" algn="ctr" rtl="0">
              <a:lnSpc>
                <a:spcPct val="100000"/>
              </a:lnSpc>
              <a:spcBef>
                <a:spcPts val="0"/>
              </a:spcBef>
              <a:spcAft>
                <a:spcPts val="0"/>
              </a:spcAft>
              <a:buSzPts val="1500"/>
              <a:buNone/>
              <a:defRPr sz="1500"/>
            </a:lvl7pPr>
            <a:lvl8pPr lvl="7" algn="ctr" rtl="0">
              <a:lnSpc>
                <a:spcPct val="100000"/>
              </a:lnSpc>
              <a:spcBef>
                <a:spcPts val="0"/>
              </a:spcBef>
              <a:spcAft>
                <a:spcPts val="0"/>
              </a:spcAft>
              <a:buSzPts val="1500"/>
              <a:buNone/>
              <a:defRPr sz="1500"/>
            </a:lvl8pPr>
            <a:lvl9pPr lvl="8" algn="ctr" rtl="0">
              <a:lnSpc>
                <a:spcPct val="100000"/>
              </a:lnSpc>
              <a:spcBef>
                <a:spcPts val="0"/>
              </a:spcBef>
              <a:spcAft>
                <a:spcPts val="0"/>
              </a:spcAft>
              <a:buSzPts val="1500"/>
              <a:buNone/>
              <a:defRPr sz="1500"/>
            </a:lvl9pPr>
          </a:lstStyle>
          <a:p>
            <a:endParaRPr/>
          </a:p>
        </p:txBody>
      </p:sp>
      <p:sp>
        <p:nvSpPr>
          <p:cNvPr id="278" name="Google Shape;278;p28"/>
          <p:cNvSpPr txBox="1">
            <a:spLocks noGrp="1"/>
          </p:cNvSpPr>
          <p:nvPr>
            <p:ph type="title" idx="3"/>
          </p:nvPr>
        </p:nvSpPr>
        <p:spPr>
          <a:xfrm>
            <a:off x="6205101" y="1605050"/>
            <a:ext cx="2212200" cy="426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1"/>
              </a:buClr>
              <a:buSzPts val="2800"/>
              <a:buNone/>
              <a:defRPr sz="2800">
                <a:solidFill>
                  <a:schemeClr val="accent1"/>
                </a:solidFill>
              </a:defRPr>
            </a:lvl1pPr>
            <a:lvl2pPr lvl="1" algn="ctr" rtl="0">
              <a:spcBef>
                <a:spcPts val="0"/>
              </a:spcBef>
              <a:spcAft>
                <a:spcPts val="0"/>
              </a:spcAft>
              <a:buClr>
                <a:schemeClr val="accent1"/>
              </a:buClr>
              <a:buSzPts val="2800"/>
              <a:buNone/>
              <a:defRPr>
                <a:solidFill>
                  <a:schemeClr val="accent1"/>
                </a:solidFill>
              </a:defRPr>
            </a:lvl2pPr>
            <a:lvl3pPr lvl="2" algn="ctr" rtl="0">
              <a:spcBef>
                <a:spcPts val="0"/>
              </a:spcBef>
              <a:spcAft>
                <a:spcPts val="0"/>
              </a:spcAft>
              <a:buClr>
                <a:schemeClr val="accent1"/>
              </a:buClr>
              <a:buSzPts val="2800"/>
              <a:buNone/>
              <a:defRPr>
                <a:solidFill>
                  <a:schemeClr val="accent1"/>
                </a:solidFill>
              </a:defRPr>
            </a:lvl3pPr>
            <a:lvl4pPr lvl="3" algn="ctr" rtl="0">
              <a:spcBef>
                <a:spcPts val="0"/>
              </a:spcBef>
              <a:spcAft>
                <a:spcPts val="0"/>
              </a:spcAft>
              <a:buClr>
                <a:schemeClr val="accent1"/>
              </a:buClr>
              <a:buSzPts val="2800"/>
              <a:buNone/>
              <a:defRPr>
                <a:solidFill>
                  <a:schemeClr val="accent1"/>
                </a:solidFill>
              </a:defRPr>
            </a:lvl4pPr>
            <a:lvl5pPr lvl="4" algn="ctr" rtl="0">
              <a:spcBef>
                <a:spcPts val="0"/>
              </a:spcBef>
              <a:spcAft>
                <a:spcPts val="0"/>
              </a:spcAft>
              <a:buClr>
                <a:schemeClr val="accent1"/>
              </a:buClr>
              <a:buSzPts val="2800"/>
              <a:buNone/>
              <a:defRPr>
                <a:solidFill>
                  <a:schemeClr val="accent1"/>
                </a:solidFill>
              </a:defRPr>
            </a:lvl5pPr>
            <a:lvl6pPr lvl="5" algn="ctr" rtl="0">
              <a:spcBef>
                <a:spcPts val="0"/>
              </a:spcBef>
              <a:spcAft>
                <a:spcPts val="0"/>
              </a:spcAft>
              <a:buClr>
                <a:schemeClr val="accent1"/>
              </a:buClr>
              <a:buSzPts val="2800"/>
              <a:buNone/>
              <a:defRPr>
                <a:solidFill>
                  <a:schemeClr val="accent1"/>
                </a:solidFill>
              </a:defRPr>
            </a:lvl6pPr>
            <a:lvl7pPr lvl="6" algn="ctr" rtl="0">
              <a:spcBef>
                <a:spcPts val="0"/>
              </a:spcBef>
              <a:spcAft>
                <a:spcPts val="0"/>
              </a:spcAft>
              <a:buClr>
                <a:schemeClr val="accent1"/>
              </a:buClr>
              <a:buSzPts val="2800"/>
              <a:buNone/>
              <a:defRPr>
                <a:solidFill>
                  <a:schemeClr val="accent1"/>
                </a:solidFill>
              </a:defRPr>
            </a:lvl7pPr>
            <a:lvl8pPr lvl="7" algn="ctr" rtl="0">
              <a:spcBef>
                <a:spcPts val="0"/>
              </a:spcBef>
              <a:spcAft>
                <a:spcPts val="0"/>
              </a:spcAft>
              <a:buClr>
                <a:schemeClr val="accent1"/>
              </a:buClr>
              <a:buSzPts val="2800"/>
              <a:buNone/>
              <a:defRPr>
                <a:solidFill>
                  <a:schemeClr val="accent1"/>
                </a:solidFill>
              </a:defRPr>
            </a:lvl8pPr>
            <a:lvl9pPr lvl="8" algn="ctr" rtl="0">
              <a:spcBef>
                <a:spcPts val="0"/>
              </a:spcBef>
              <a:spcAft>
                <a:spcPts val="0"/>
              </a:spcAft>
              <a:buClr>
                <a:schemeClr val="accent1"/>
              </a:buClr>
              <a:buSzPts val="2800"/>
              <a:buNone/>
              <a:defRPr>
                <a:solidFill>
                  <a:schemeClr val="accent1"/>
                </a:solidFill>
              </a:defRPr>
            </a:lvl9pPr>
          </a:lstStyle>
          <a:p>
            <a:endParaRPr/>
          </a:p>
        </p:txBody>
      </p:sp>
      <p:sp>
        <p:nvSpPr>
          <p:cNvPr id="279" name="Google Shape;279;p28"/>
          <p:cNvSpPr txBox="1">
            <a:spLocks noGrp="1"/>
          </p:cNvSpPr>
          <p:nvPr>
            <p:ph type="subTitle" idx="4"/>
          </p:nvPr>
        </p:nvSpPr>
        <p:spPr>
          <a:xfrm>
            <a:off x="6205101" y="2003078"/>
            <a:ext cx="2212200" cy="66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500"/>
              <a:buNone/>
              <a:defRPr sz="1500"/>
            </a:lvl1pPr>
            <a:lvl2pPr lvl="1" algn="ctr" rtl="0">
              <a:lnSpc>
                <a:spcPct val="100000"/>
              </a:lnSpc>
              <a:spcBef>
                <a:spcPts val="0"/>
              </a:spcBef>
              <a:spcAft>
                <a:spcPts val="0"/>
              </a:spcAft>
              <a:buSzPts val="1500"/>
              <a:buNone/>
              <a:defRPr sz="1500"/>
            </a:lvl2pPr>
            <a:lvl3pPr lvl="2" algn="ctr" rtl="0">
              <a:lnSpc>
                <a:spcPct val="100000"/>
              </a:lnSpc>
              <a:spcBef>
                <a:spcPts val="0"/>
              </a:spcBef>
              <a:spcAft>
                <a:spcPts val="0"/>
              </a:spcAft>
              <a:buSzPts val="1500"/>
              <a:buNone/>
              <a:defRPr sz="1500"/>
            </a:lvl3pPr>
            <a:lvl4pPr lvl="3" algn="ctr" rtl="0">
              <a:lnSpc>
                <a:spcPct val="100000"/>
              </a:lnSpc>
              <a:spcBef>
                <a:spcPts val="0"/>
              </a:spcBef>
              <a:spcAft>
                <a:spcPts val="0"/>
              </a:spcAft>
              <a:buSzPts val="1500"/>
              <a:buNone/>
              <a:defRPr sz="1500"/>
            </a:lvl4pPr>
            <a:lvl5pPr lvl="4" algn="ctr" rtl="0">
              <a:lnSpc>
                <a:spcPct val="100000"/>
              </a:lnSpc>
              <a:spcBef>
                <a:spcPts val="0"/>
              </a:spcBef>
              <a:spcAft>
                <a:spcPts val="0"/>
              </a:spcAft>
              <a:buSzPts val="1500"/>
              <a:buNone/>
              <a:defRPr sz="1500"/>
            </a:lvl5pPr>
            <a:lvl6pPr lvl="5" algn="ctr" rtl="0">
              <a:lnSpc>
                <a:spcPct val="100000"/>
              </a:lnSpc>
              <a:spcBef>
                <a:spcPts val="0"/>
              </a:spcBef>
              <a:spcAft>
                <a:spcPts val="0"/>
              </a:spcAft>
              <a:buSzPts val="1500"/>
              <a:buNone/>
              <a:defRPr sz="1500"/>
            </a:lvl6pPr>
            <a:lvl7pPr lvl="6" algn="ctr" rtl="0">
              <a:lnSpc>
                <a:spcPct val="100000"/>
              </a:lnSpc>
              <a:spcBef>
                <a:spcPts val="0"/>
              </a:spcBef>
              <a:spcAft>
                <a:spcPts val="0"/>
              </a:spcAft>
              <a:buSzPts val="1500"/>
              <a:buNone/>
              <a:defRPr sz="1500"/>
            </a:lvl7pPr>
            <a:lvl8pPr lvl="7" algn="ctr" rtl="0">
              <a:lnSpc>
                <a:spcPct val="100000"/>
              </a:lnSpc>
              <a:spcBef>
                <a:spcPts val="0"/>
              </a:spcBef>
              <a:spcAft>
                <a:spcPts val="0"/>
              </a:spcAft>
              <a:buSzPts val="1500"/>
              <a:buNone/>
              <a:defRPr sz="1500"/>
            </a:lvl8pPr>
            <a:lvl9pPr lvl="8" algn="ctr" rtl="0">
              <a:lnSpc>
                <a:spcPct val="100000"/>
              </a:lnSpc>
              <a:spcBef>
                <a:spcPts val="0"/>
              </a:spcBef>
              <a:spcAft>
                <a:spcPts val="0"/>
              </a:spcAft>
              <a:buSzPts val="1500"/>
              <a:buNone/>
              <a:defRPr sz="1500"/>
            </a:lvl9pPr>
          </a:lstStyle>
          <a:p>
            <a:endParaRPr/>
          </a:p>
        </p:txBody>
      </p:sp>
      <p:sp>
        <p:nvSpPr>
          <p:cNvPr id="280" name="Google Shape;280;p28"/>
          <p:cNvSpPr txBox="1">
            <a:spLocks noGrp="1"/>
          </p:cNvSpPr>
          <p:nvPr>
            <p:ph type="title" idx="5"/>
          </p:nvPr>
        </p:nvSpPr>
        <p:spPr>
          <a:xfrm>
            <a:off x="2212600" y="3190876"/>
            <a:ext cx="2212800" cy="426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1"/>
              </a:buClr>
              <a:buSzPts val="2800"/>
              <a:buNone/>
              <a:defRPr sz="2800">
                <a:solidFill>
                  <a:schemeClr val="accent1"/>
                </a:solidFill>
              </a:defRPr>
            </a:lvl1pPr>
            <a:lvl2pPr lvl="1" algn="ctr" rtl="0">
              <a:spcBef>
                <a:spcPts val="0"/>
              </a:spcBef>
              <a:spcAft>
                <a:spcPts val="0"/>
              </a:spcAft>
              <a:buClr>
                <a:schemeClr val="accent1"/>
              </a:buClr>
              <a:buSzPts val="2800"/>
              <a:buNone/>
              <a:defRPr>
                <a:solidFill>
                  <a:schemeClr val="accent1"/>
                </a:solidFill>
              </a:defRPr>
            </a:lvl2pPr>
            <a:lvl3pPr lvl="2" algn="ctr" rtl="0">
              <a:spcBef>
                <a:spcPts val="0"/>
              </a:spcBef>
              <a:spcAft>
                <a:spcPts val="0"/>
              </a:spcAft>
              <a:buClr>
                <a:schemeClr val="accent1"/>
              </a:buClr>
              <a:buSzPts val="2800"/>
              <a:buNone/>
              <a:defRPr>
                <a:solidFill>
                  <a:schemeClr val="accent1"/>
                </a:solidFill>
              </a:defRPr>
            </a:lvl3pPr>
            <a:lvl4pPr lvl="3" algn="ctr" rtl="0">
              <a:spcBef>
                <a:spcPts val="0"/>
              </a:spcBef>
              <a:spcAft>
                <a:spcPts val="0"/>
              </a:spcAft>
              <a:buClr>
                <a:schemeClr val="accent1"/>
              </a:buClr>
              <a:buSzPts val="2800"/>
              <a:buNone/>
              <a:defRPr>
                <a:solidFill>
                  <a:schemeClr val="accent1"/>
                </a:solidFill>
              </a:defRPr>
            </a:lvl4pPr>
            <a:lvl5pPr lvl="4" algn="ctr" rtl="0">
              <a:spcBef>
                <a:spcPts val="0"/>
              </a:spcBef>
              <a:spcAft>
                <a:spcPts val="0"/>
              </a:spcAft>
              <a:buClr>
                <a:schemeClr val="accent1"/>
              </a:buClr>
              <a:buSzPts val="2800"/>
              <a:buNone/>
              <a:defRPr>
                <a:solidFill>
                  <a:schemeClr val="accent1"/>
                </a:solidFill>
              </a:defRPr>
            </a:lvl5pPr>
            <a:lvl6pPr lvl="5" algn="ctr" rtl="0">
              <a:spcBef>
                <a:spcPts val="0"/>
              </a:spcBef>
              <a:spcAft>
                <a:spcPts val="0"/>
              </a:spcAft>
              <a:buClr>
                <a:schemeClr val="accent1"/>
              </a:buClr>
              <a:buSzPts val="2800"/>
              <a:buNone/>
              <a:defRPr>
                <a:solidFill>
                  <a:schemeClr val="accent1"/>
                </a:solidFill>
              </a:defRPr>
            </a:lvl6pPr>
            <a:lvl7pPr lvl="6" algn="ctr" rtl="0">
              <a:spcBef>
                <a:spcPts val="0"/>
              </a:spcBef>
              <a:spcAft>
                <a:spcPts val="0"/>
              </a:spcAft>
              <a:buClr>
                <a:schemeClr val="accent1"/>
              </a:buClr>
              <a:buSzPts val="2800"/>
              <a:buNone/>
              <a:defRPr>
                <a:solidFill>
                  <a:schemeClr val="accent1"/>
                </a:solidFill>
              </a:defRPr>
            </a:lvl7pPr>
            <a:lvl8pPr lvl="7" algn="ctr" rtl="0">
              <a:spcBef>
                <a:spcPts val="0"/>
              </a:spcBef>
              <a:spcAft>
                <a:spcPts val="0"/>
              </a:spcAft>
              <a:buClr>
                <a:schemeClr val="accent1"/>
              </a:buClr>
              <a:buSzPts val="2800"/>
              <a:buNone/>
              <a:defRPr>
                <a:solidFill>
                  <a:schemeClr val="accent1"/>
                </a:solidFill>
              </a:defRPr>
            </a:lvl8pPr>
            <a:lvl9pPr lvl="8" algn="ctr" rtl="0">
              <a:spcBef>
                <a:spcPts val="0"/>
              </a:spcBef>
              <a:spcAft>
                <a:spcPts val="0"/>
              </a:spcAft>
              <a:buClr>
                <a:schemeClr val="accent1"/>
              </a:buClr>
              <a:buSzPts val="2800"/>
              <a:buNone/>
              <a:defRPr>
                <a:solidFill>
                  <a:schemeClr val="accent1"/>
                </a:solidFill>
              </a:defRPr>
            </a:lvl9pPr>
          </a:lstStyle>
          <a:p>
            <a:endParaRPr/>
          </a:p>
        </p:txBody>
      </p:sp>
      <p:sp>
        <p:nvSpPr>
          <p:cNvPr id="281" name="Google Shape;281;p28"/>
          <p:cNvSpPr txBox="1">
            <a:spLocks noGrp="1"/>
          </p:cNvSpPr>
          <p:nvPr>
            <p:ph type="subTitle" idx="6"/>
          </p:nvPr>
        </p:nvSpPr>
        <p:spPr>
          <a:xfrm>
            <a:off x="2212599" y="3588863"/>
            <a:ext cx="2212800" cy="66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500"/>
              <a:buNone/>
              <a:defRPr sz="1500"/>
            </a:lvl1pPr>
            <a:lvl2pPr lvl="1" algn="ctr" rtl="0">
              <a:lnSpc>
                <a:spcPct val="100000"/>
              </a:lnSpc>
              <a:spcBef>
                <a:spcPts val="0"/>
              </a:spcBef>
              <a:spcAft>
                <a:spcPts val="0"/>
              </a:spcAft>
              <a:buSzPts val="1500"/>
              <a:buNone/>
              <a:defRPr sz="1500"/>
            </a:lvl2pPr>
            <a:lvl3pPr lvl="2" algn="ctr" rtl="0">
              <a:lnSpc>
                <a:spcPct val="100000"/>
              </a:lnSpc>
              <a:spcBef>
                <a:spcPts val="0"/>
              </a:spcBef>
              <a:spcAft>
                <a:spcPts val="0"/>
              </a:spcAft>
              <a:buSzPts val="1500"/>
              <a:buNone/>
              <a:defRPr sz="1500"/>
            </a:lvl3pPr>
            <a:lvl4pPr lvl="3" algn="ctr" rtl="0">
              <a:lnSpc>
                <a:spcPct val="100000"/>
              </a:lnSpc>
              <a:spcBef>
                <a:spcPts val="0"/>
              </a:spcBef>
              <a:spcAft>
                <a:spcPts val="0"/>
              </a:spcAft>
              <a:buSzPts val="1500"/>
              <a:buNone/>
              <a:defRPr sz="1500"/>
            </a:lvl4pPr>
            <a:lvl5pPr lvl="4" algn="ctr" rtl="0">
              <a:lnSpc>
                <a:spcPct val="100000"/>
              </a:lnSpc>
              <a:spcBef>
                <a:spcPts val="0"/>
              </a:spcBef>
              <a:spcAft>
                <a:spcPts val="0"/>
              </a:spcAft>
              <a:buSzPts val="1500"/>
              <a:buNone/>
              <a:defRPr sz="1500"/>
            </a:lvl5pPr>
            <a:lvl6pPr lvl="5" algn="ctr" rtl="0">
              <a:lnSpc>
                <a:spcPct val="100000"/>
              </a:lnSpc>
              <a:spcBef>
                <a:spcPts val="0"/>
              </a:spcBef>
              <a:spcAft>
                <a:spcPts val="0"/>
              </a:spcAft>
              <a:buSzPts val="1500"/>
              <a:buNone/>
              <a:defRPr sz="1500"/>
            </a:lvl6pPr>
            <a:lvl7pPr lvl="6" algn="ctr" rtl="0">
              <a:lnSpc>
                <a:spcPct val="100000"/>
              </a:lnSpc>
              <a:spcBef>
                <a:spcPts val="0"/>
              </a:spcBef>
              <a:spcAft>
                <a:spcPts val="0"/>
              </a:spcAft>
              <a:buSzPts val="1500"/>
              <a:buNone/>
              <a:defRPr sz="1500"/>
            </a:lvl7pPr>
            <a:lvl8pPr lvl="7" algn="ctr" rtl="0">
              <a:lnSpc>
                <a:spcPct val="100000"/>
              </a:lnSpc>
              <a:spcBef>
                <a:spcPts val="0"/>
              </a:spcBef>
              <a:spcAft>
                <a:spcPts val="0"/>
              </a:spcAft>
              <a:buSzPts val="1500"/>
              <a:buNone/>
              <a:defRPr sz="1500"/>
            </a:lvl8pPr>
            <a:lvl9pPr lvl="8" algn="ctr" rtl="0">
              <a:lnSpc>
                <a:spcPct val="100000"/>
              </a:lnSpc>
              <a:spcBef>
                <a:spcPts val="0"/>
              </a:spcBef>
              <a:spcAft>
                <a:spcPts val="0"/>
              </a:spcAft>
              <a:buSzPts val="1500"/>
              <a:buNone/>
              <a:defRPr sz="1500"/>
            </a:lvl9pPr>
          </a:lstStyle>
          <a:p>
            <a:endParaRPr/>
          </a:p>
        </p:txBody>
      </p:sp>
      <p:sp>
        <p:nvSpPr>
          <p:cNvPr id="282" name="Google Shape;282;p28"/>
          <p:cNvSpPr txBox="1">
            <a:spLocks noGrp="1"/>
          </p:cNvSpPr>
          <p:nvPr>
            <p:ph type="title" idx="7"/>
          </p:nvPr>
        </p:nvSpPr>
        <p:spPr>
          <a:xfrm>
            <a:off x="6205101" y="3190882"/>
            <a:ext cx="2212200" cy="426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1"/>
              </a:buClr>
              <a:buSzPts val="2800"/>
              <a:buNone/>
              <a:defRPr sz="2800">
                <a:solidFill>
                  <a:schemeClr val="accent1"/>
                </a:solidFill>
              </a:defRPr>
            </a:lvl1pPr>
            <a:lvl2pPr lvl="1" algn="ctr" rtl="0">
              <a:spcBef>
                <a:spcPts val="0"/>
              </a:spcBef>
              <a:spcAft>
                <a:spcPts val="0"/>
              </a:spcAft>
              <a:buClr>
                <a:schemeClr val="accent1"/>
              </a:buClr>
              <a:buSzPts val="2800"/>
              <a:buNone/>
              <a:defRPr>
                <a:solidFill>
                  <a:schemeClr val="accent1"/>
                </a:solidFill>
              </a:defRPr>
            </a:lvl2pPr>
            <a:lvl3pPr lvl="2" algn="ctr" rtl="0">
              <a:spcBef>
                <a:spcPts val="0"/>
              </a:spcBef>
              <a:spcAft>
                <a:spcPts val="0"/>
              </a:spcAft>
              <a:buClr>
                <a:schemeClr val="accent1"/>
              </a:buClr>
              <a:buSzPts val="2800"/>
              <a:buNone/>
              <a:defRPr>
                <a:solidFill>
                  <a:schemeClr val="accent1"/>
                </a:solidFill>
              </a:defRPr>
            </a:lvl3pPr>
            <a:lvl4pPr lvl="3" algn="ctr" rtl="0">
              <a:spcBef>
                <a:spcPts val="0"/>
              </a:spcBef>
              <a:spcAft>
                <a:spcPts val="0"/>
              </a:spcAft>
              <a:buClr>
                <a:schemeClr val="accent1"/>
              </a:buClr>
              <a:buSzPts val="2800"/>
              <a:buNone/>
              <a:defRPr>
                <a:solidFill>
                  <a:schemeClr val="accent1"/>
                </a:solidFill>
              </a:defRPr>
            </a:lvl4pPr>
            <a:lvl5pPr lvl="4" algn="ctr" rtl="0">
              <a:spcBef>
                <a:spcPts val="0"/>
              </a:spcBef>
              <a:spcAft>
                <a:spcPts val="0"/>
              </a:spcAft>
              <a:buClr>
                <a:schemeClr val="accent1"/>
              </a:buClr>
              <a:buSzPts val="2800"/>
              <a:buNone/>
              <a:defRPr>
                <a:solidFill>
                  <a:schemeClr val="accent1"/>
                </a:solidFill>
              </a:defRPr>
            </a:lvl5pPr>
            <a:lvl6pPr lvl="5" algn="ctr" rtl="0">
              <a:spcBef>
                <a:spcPts val="0"/>
              </a:spcBef>
              <a:spcAft>
                <a:spcPts val="0"/>
              </a:spcAft>
              <a:buClr>
                <a:schemeClr val="accent1"/>
              </a:buClr>
              <a:buSzPts val="2800"/>
              <a:buNone/>
              <a:defRPr>
                <a:solidFill>
                  <a:schemeClr val="accent1"/>
                </a:solidFill>
              </a:defRPr>
            </a:lvl6pPr>
            <a:lvl7pPr lvl="6" algn="ctr" rtl="0">
              <a:spcBef>
                <a:spcPts val="0"/>
              </a:spcBef>
              <a:spcAft>
                <a:spcPts val="0"/>
              </a:spcAft>
              <a:buClr>
                <a:schemeClr val="accent1"/>
              </a:buClr>
              <a:buSzPts val="2800"/>
              <a:buNone/>
              <a:defRPr>
                <a:solidFill>
                  <a:schemeClr val="accent1"/>
                </a:solidFill>
              </a:defRPr>
            </a:lvl7pPr>
            <a:lvl8pPr lvl="7" algn="ctr" rtl="0">
              <a:spcBef>
                <a:spcPts val="0"/>
              </a:spcBef>
              <a:spcAft>
                <a:spcPts val="0"/>
              </a:spcAft>
              <a:buClr>
                <a:schemeClr val="accent1"/>
              </a:buClr>
              <a:buSzPts val="2800"/>
              <a:buNone/>
              <a:defRPr>
                <a:solidFill>
                  <a:schemeClr val="accent1"/>
                </a:solidFill>
              </a:defRPr>
            </a:lvl8pPr>
            <a:lvl9pPr lvl="8" algn="ctr" rtl="0">
              <a:spcBef>
                <a:spcPts val="0"/>
              </a:spcBef>
              <a:spcAft>
                <a:spcPts val="0"/>
              </a:spcAft>
              <a:buClr>
                <a:schemeClr val="accent1"/>
              </a:buClr>
              <a:buSzPts val="2800"/>
              <a:buNone/>
              <a:defRPr>
                <a:solidFill>
                  <a:schemeClr val="accent1"/>
                </a:solidFill>
              </a:defRPr>
            </a:lvl9pPr>
          </a:lstStyle>
          <a:p>
            <a:endParaRPr/>
          </a:p>
        </p:txBody>
      </p:sp>
      <p:sp>
        <p:nvSpPr>
          <p:cNvPr id="283" name="Google Shape;283;p28"/>
          <p:cNvSpPr txBox="1">
            <a:spLocks noGrp="1"/>
          </p:cNvSpPr>
          <p:nvPr>
            <p:ph type="subTitle" idx="8"/>
          </p:nvPr>
        </p:nvSpPr>
        <p:spPr>
          <a:xfrm>
            <a:off x="6205101" y="3588872"/>
            <a:ext cx="2212200" cy="66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500"/>
              <a:buNone/>
              <a:defRPr sz="1500"/>
            </a:lvl1pPr>
            <a:lvl2pPr lvl="1" algn="ctr" rtl="0">
              <a:lnSpc>
                <a:spcPct val="100000"/>
              </a:lnSpc>
              <a:spcBef>
                <a:spcPts val="0"/>
              </a:spcBef>
              <a:spcAft>
                <a:spcPts val="0"/>
              </a:spcAft>
              <a:buSzPts val="1500"/>
              <a:buNone/>
              <a:defRPr sz="1500"/>
            </a:lvl2pPr>
            <a:lvl3pPr lvl="2" algn="ctr" rtl="0">
              <a:lnSpc>
                <a:spcPct val="100000"/>
              </a:lnSpc>
              <a:spcBef>
                <a:spcPts val="0"/>
              </a:spcBef>
              <a:spcAft>
                <a:spcPts val="0"/>
              </a:spcAft>
              <a:buSzPts val="1500"/>
              <a:buNone/>
              <a:defRPr sz="1500"/>
            </a:lvl3pPr>
            <a:lvl4pPr lvl="3" algn="ctr" rtl="0">
              <a:lnSpc>
                <a:spcPct val="100000"/>
              </a:lnSpc>
              <a:spcBef>
                <a:spcPts val="0"/>
              </a:spcBef>
              <a:spcAft>
                <a:spcPts val="0"/>
              </a:spcAft>
              <a:buSzPts val="1500"/>
              <a:buNone/>
              <a:defRPr sz="1500"/>
            </a:lvl4pPr>
            <a:lvl5pPr lvl="4" algn="ctr" rtl="0">
              <a:lnSpc>
                <a:spcPct val="100000"/>
              </a:lnSpc>
              <a:spcBef>
                <a:spcPts val="0"/>
              </a:spcBef>
              <a:spcAft>
                <a:spcPts val="0"/>
              </a:spcAft>
              <a:buSzPts val="1500"/>
              <a:buNone/>
              <a:defRPr sz="1500"/>
            </a:lvl5pPr>
            <a:lvl6pPr lvl="5" algn="ctr" rtl="0">
              <a:lnSpc>
                <a:spcPct val="100000"/>
              </a:lnSpc>
              <a:spcBef>
                <a:spcPts val="0"/>
              </a:spcBef>
              <a:spcAft>
                <a:spcPts val="0"/>
              </a:spcAft>
              <a:buSzPts val="1500"/>
              <a:buNone/>
              <a:defRPr sz="1500"/>
            </a:lvl6pPr>
            <a:lvl7pPr lvl="6" algn="ctr" rtl="0">
              <a:lnSpc>
                <a:spcPct val="100000"/>
              </a:lnSpc>
              <a:spcBef>
                <a:spcPts val="0"/>
              </a:spcBef>
              <a:spcAft>
                <a:spcPts val="0"/>
              </a:spcAft>
              <a:buSzPts val="1500"/>
              <a:buNone/>
              <a:defRPr sz="1500"/>
            </a:lvl7pPr>
            <a:lvl8pPr lvl="7" algn="ctr" rtl="0">
              <a:lnSpc>
                <a:spcPct val="100000"/>
              </a:lnSpc>
              <a:spcBef>
                <a:spcPts val="0"/>
              </a:spcBef>
              <a:spcAft>
                <a:spcPts val="0"/>
              </a:spcAft>
              <a:buSzPts val="1500"/>
              <a:buNone/>
              <a:defRPr sz="1500"/>
            </a:lvl8pPr>
            <a:lvl9pPr lvl="8" algn="ctr" rtl="0">
              <a:lnSpc>
                <a:spcPct val="100000"/>
              </a:lnSpc>
              <a:spcBef>
                <a:spcPts val="0"/>
              </a:spcBef>
              <a:spcAft>
                <a:spcPts val="0"/>
              </a:spcAft>
              <a:buSzPts val="1500"/>
              <a:buNone/>
              <a:defRPr sz="1500"/>
            </a:lvl9pPr>
          </a:lstStyle>
          <a:p>
            <a:endParaRPr/>
          </a:p>
        </p:txBody>
      </p:sp>
    </p:spTree>
    <p:extLst>
      <p:ext uri="{BB962C8B-B14F-4D97-AF65-F5344CB8AC3E}">
        <p14:creationId xmlns:p14="http://schemas.microsoft.com/office/powerpoint/2010/main" val="72450495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284"/>
        <p:cNvGrpSpPr/>
        <p:nvPr/>
      </p:nvGrpSpPr>
      <p:grpSpPr>
        <a:xfrm>
          <a:off x="0" y="0"/>
          <a:ext cx="0" cy="0"/>
          <a:chOff x="0" y="0"/>
          <a:chExt cx="0" cy="0"/>
        </a:xfrm>
      </p:grpSpPr>
      <p:pic>
        <p:nvPicPr>
          <p:cNvPr id="285" name="Google Shape;285;p29"/>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rot="2700007">
            <a:off x="-312136" y="3274505"/>
            <a:ext cx="1628251" cy="2219594"/>
          </a:xfrm>
          <a:prstGeom prst="rect">
            <a:avLst/>
          </a:prstGeom>
          <a:noFill/>
          <a:ln>
            <a:noFill/>
          </a:ln>
        </p:spPr>
      </p:pic>
      <p:pic>
        <p:nvPicPr>
          <p:cNvPr id="286" name="Google Shape;286;p29"/>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rot="-4370096">
            <a:off x="7738539" y="283496"/>
            <a:ext cx="1841262" cy="2376743"/>
          </a:xfrm>
          <a:prstGeom prst="rect">
            <a:avLst/>
          </a:prstGeom>
          <a:noFill/>
          <a:ln>
            <a:noFill/>
          </a:ln>
        </p:spPr>
      </p:pic>
      <p:pic>
        <p:nvPicPr>
          <p:cNvPr id="287" name="Google Shape;287;p29"/>
          <p:cNvPicPr preferRelativeResize="0"/>
          <p:nvPr/>
        </p:nvPicPr>
        <p:blipFill>
          <a:blip r:embed="rId4" cstate="screen">
            <a:alphaModFix amt="69000"/>
            <a:extLst>
              <a:ext uri="{28A0092B-C50C-407E-A947-70E740481C1C}">
                <a14:useLocalDpi xmlns:a14="http://schemas.microsoft.com/office/drawing/2010/main"/>
              </a:ext>
            </a:extLst>
          </a:blip>
          <a:stretch>
            <a:fillRect/>
          </a:stretch>
        </p:blipFill>
        <p:spPr>
          <a:xfrm rot="1739793">
            <a:off x="8042787" y="3911688"/>
            <a:ext cx="1754027" cy="1231825"/>
          </a:xfrm>
          <a:prstGeom prst="rect">
            <a:avLst/>
          </a:prstGeom>
          <a:noFill/>
          <a:ln>
            <a:noFill/>
          </a:ln>
        </p:spPr>
      </p:pic>
      <p:pic>
        <p:nvPicPr>
          <p:cNvPr id="288" name="Google Shape;288;p29"/>
          <p:cNvPicPr preferRelativeResize="0"/>
          <p:nvPr/>
        </p:nvPicPr>
        <p:blipFill rotWithShape="1">
          <a:blip r:embed="rId5" cstate="screen">
            <a:alphaModFix amt="69000"/>
            <a:extLst>
              <a:ext uri="{28A0092B-C50C-407E-A947-70E740481C1C}">
                <a14:useLocalDpi xmlns:a14="http://schemas.microsoft.com/office/drawing/2010/main"/>
              </a:ext>
            </a:extLst>
          </a:blip>
          <a:srcRect/>
          <a:stretch/>
        </p:blipFill>
        <p:spPr>
          <a:xfrm rot="5600730">
            <a:off x="-1127059" y="-596952"/>
            <a:ext cx="2205674" cy="2847162"/>
          </a:xfrm>
          <a:prstGeom prst="rect">
            <a:avLst/>
          </a:prstGeom>
          <a:noFill/>
          <a:ln>
            <a:noFill/>
          </a:ln>
        </p:spPr>
      </p:pic>
      <p:pic>
        <p:nvPicPr>
          <p:cNvPr id="289" name="Google Shape;289;p29"/>
          <p:cNvPicPr preferRelativeResize="0"/>
          <p:nvPr/>
        </p:nvPicPr>
        <p:blipFill rotWithShape="1">
          <a:blip r:embed="rId6" cstate="screen">
            <a:alphaModFix amt="69000"/>
            <a:extLst>
              <a:ext uri="{28A0092B-C50C-407E-A947-70E740481C1C}">
                <a14:useLocalDpi xmlns:a14="http://schemas.microsoft.com/office/drawing/2010/main"/>
              </a:ext>
            </a:extLst>
          </a:blip>
          <a:srcRect/>
          <a:stretch/>
        </p:blipFill>
        <p:spPr>
          <a:xfrm rot="-3177523">
            <a:off x="223162" y="-334088"/>
            <a:ext cx="1754027" cy="1231825"/>
          </a:xfrm>
          <a:prstGeom prst="rect">
            <a:avLst/>
          </a:prstGeom>
          <a:noFill/>
          <a:ln>
            <a:noFill/>
          </a:ln>
        </p:spPr>
      </p:pic>
      <p:sp>
        <p:nvSpPr>
          <p:cNvPr id="290" name="Google Shape;290;p29"/>
          <p:cNvSpPr txBox="1">
            <a:spLocks noGrp="1"/>
          </p:cNvSpPr>
          <p:nvPr>
            <p:ph type="title"/>
          </p:nvPr>
        </p:nvSpPr>
        <p:spPr>
          <a:xfrm>
            <a:off x="715950" y="445025"/>
            <a:ext cx="77121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800"/>
              <a:buNone/>
              <a:defRPr sz="3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91" name="Google Shape;291;p29"/>
          <p:cNvSpPr txBox="1">
            <a:spLocks noGrp="1"/>
          </p:cNvSpPr>
          <p:nvPr>
            <p:ph type="title" idx="2"/>
          </p:nvPr>
        </p:nvSpPr>
        <p:spPr>
          <a:xfrm>
            <a:off x="1101224" y="1797150"/>
            <a:ext cx="19860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2500"/>
              <a:buNone/>
              <a:defRPr sz="2800">
                <a:solidFill>
                  <a:schemeClr val="accent1"/>
                </a:solidFill>
              </a:defRPr>
            </a:lvl1pPr>
            <a:lvl2pPr lvl="1" algn="ctr" rtl="0">
              <a:spcBef>
                <a:spcPts val="0"/>
              </a:spcBef>
              <a:spcAft>
                <a:spcPts val="0"/>
              </a:spcAft>
              <a:buClr>
                <a:schemeClr val="accent1"/>
              </a:buClr>
              <a:buSzPts val="2500"/>
              <a:buNone/>
              <a:defRPr sz="2500">
                <a:solidFill>
                  <a:schemeClr val="accent1"/>
                </a:solidFill>
              </a:defRPr>
            </a:lvl2pPr>
            <a:lvl3pPr lvl="2" algn="ctr" rtl="0">
              <a:spcBef>
                <a:spcPts val="0"/>
              </a:spcBef>
              <a:spcAft>
                <a:spcPts val="0"/>
              </a:spcAft>
              <a:buClr>
                <a:schemeClr val="accent1"/>
              </a:buClr>
              <a:buSzPts val="2500"/>
              <a:buNone/>
              <a:defRPr sz="2500">
                <a:solidFill>
                  <a:schemeClr val="accent1"/>
                </a:solidFill>
              </a:defRPr>
            </a:lvl3pPr>
            <a:lvl4pPr lvl="3" algn="ctr" rtl="0">
              <a:spcBef>
                <a:spcPts val="0"/>
              </a:spcBef>
              <a:spcAft>
                <a:spcPts val="0"/>
              </a:spcAft>
              <a:buClr>
                <a:schemeClr val="accent1"/>
              </a:buClr>
              <a:buSzPts val="2500"/>
              <a:buNone/>
              <a:defRPr sz="2500">
                <a:solidFill>
                  <a:schemeClr val="accent1"/>
                </a:solidFill>
              </a:defRPr>
            </a:lvl4pPr>
            <a:lvl5pPr lvl="4" algn="ctr" rtl="0">
              <a:spcBef>
                <a:spcPts val="0"/>
              </a:spcBef>
              <a:spcAft>
                <a:spcPts val="0"/>
              </a:spcAft>
              <a:buClr>
                <a:schemeClr val="accent1"/>
              </a:buClr>
              <a:buSzPts val="2500"/>
              <a:buNone/>
              <a:defRPr sz="2500">
                <a:solidFill>
                  <a:schemeClr val="accent1"/>
                </a:solidFill>
              </a:defRPr>
            </a:lvl5pPr>
            <a:lvl6pPr lvl="5" algn="ctr" rtl="0">
              <a:spcBef>
                <a:spcPts val="0"/>
              </a:spcBef>
              <a:spcAft>
                <a:spcPts val="0"/>
              </a:spcAft>
              <a:buClr>
                <a:schemeClr val="accent1"/>
              </a:buClr>
              <a:buSzPts val="2500"/>
              <a:buNone/>
              <a:defRPr sz="2500">
                <a:solidFill>
                  <a:schemeClr val="accent1"/>
                </a:solidFill>
              </a:defRPr>
            </a:lvl6pPr>
            <a:lvl7pPr lvl="6" algn="ctr" rtl="0">
              <a:spcBef>
                <a:spcPts val="0"/>
              </a:spcBef>
              <a:spcAft>
                <a:spcPts val="0"/>
              </a:spcAft>
              <a:buClr>
                <a:schemeClr val="accent1"/>
              </a:buClr>
              <a:buSzPts val="2500"/>
              <a:buNone/>
              <a:defRPr sz="2500">
                <a:solidFill>
                  <a:schemeClr val="accent1"/>
                </a:solidFill>
              </a:defRPr>
            </a:lvl7pPr>
            <a:lvl8pPr lvl="7" algn="ctr" rtl="0">
              <a:spcBef>
                <a:spcPts val="0"/>
              </a:spcBef>
              <a:spcAft>
                <a:spcPts val="0"/>
              </a:spcAft>
              <a:buClr>
                <a:schemeClr val="accent1"/>
              </a:buClr>
              <a:buSzPts val="2500"/>
              <a:buNone/>
              <a:defRPr sz="2500">
                <a:solidFill>
                  <a:schemeClr val="accent1"/>
                </a:solidFill>
              </a:defRPr>
            </a:lvl8pPr>
            <a:lvl9pPr lvl="8" algn="ctr" rtl="0">
              <a:spcBef>
                <a:spcPts val="0"/>
              </a:spcBef>
              <a:spcAft>
                <a:spcPts val="0"/>
              </a:spcAft>
              <a:buClr>
                <a:schemeClr val="accent1"/>
              </a:buClr>
              <a:buSzPts val="2500"/>
              <a:buNone/>
              <a:defRPr sz="2500">
                <a:solidFill>
                  <a:schemeClr val="accent1"/>
                </a:solidFill>
              </a:defRPr>
            </a:lvl9pPr>
          </a:lstStyle>
          <a:p>
            <a:endParaRPr/>
          </a:p>
        </p:txBody>
      </p:sp>
      <p:sp>
        <p:nvSpPr>
          <p:cNvPr id="292" name="Google Shape;292;p29"/>
          <p:cNvSpPr txBox="1">
            <a:spLocks noGrp="1"/>
          </p:cNvSpPr>
          <p:nvPr>
            <p:ph type="subTitle" idx="1"/>
          </p:nvPr>
        </p:nvSpPr>
        <p:spPr>
          <a:xfrm>
            <a:off x="1101224" y="2345575"/>
            <a:ext cx="1986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500"/>
              <a:buNone/>
              <a:defRPr sz="1500"/>
            </a:lvl1pPr>
            <a:lvl2pPr lvl="1" algn="ctr" rtl="0">
              <a:lnSpc>
                <a:spcPct val="100000"/>
              </a:lnSpc>
              <a:spcBef>
                <a:spcPts val="0"/>
              </a:spcBef>
              <a:spcAft>
                <a:spcPts val="0"/>
              </a:spcAft>
              <a:buSzPts val="1500"/>
              <a:buNone/>
              <a:defRPr sz="1500"/>
            </a:lvl2pPr>
            <a:lvl3pPr lvl="2" algn="ctr" rtl="0">
              <a:lnSpc>
                <a:spcPct val="100000"/>
              </a:lnSpc>
              <a:spcBef>
                <a:spcPts val="0"/>
              </a:spcBef>
              <a:spcAft>
                <a:spcPts val="0"/>
              </a:spcAft>
              <a:buSzPts val="1500"/>
              <a:buNone/>
              <a:defRPr sz="1500"/>
            </a:lvl3pPr>
            <a:lvl4pPr lvl="3" algn="ctr" rtl="0">
              <a:lnSpc>
                <a:spcPct val="100000"/>
              </a:lnSpc>
              <a:spcBef>
                <a:spcPts val="0"/>
              </a:spcBef>
              <a:spcAft>
                <a:spcPts val="0"/>
              </a:spcAft>
              <a:buSzPts val="1500"/>
              <a:buNone/>
              <a:defRPr sz="1500"/>
            </a:lvl4pPr>
            <a:lvl5pPr lvl="4" algn="ctr" rtl="0">
              <a:lnSpc>
                <a:spcPct val="100000"/>
              </a:lnSpc>
              <a:spcBef>
                <a:spcPts val="0"/>
              </a:spcBef>
              <a:spcAft>
                <a:spcPts val="0"/>
              </a:spcAft>
              <a:buSzPts val="1500"/>
              <a:buNone/>
              <a:defRPr sz="1500"/>
            </a:lvl5pPr>
            <a:lvl6pPr lvl="5" algn="ctr" rtl="0">
              <a:lnSpc>
                <a:spcPct val="100000"/>
              </a:lnSpc>
              <a:spcBef>
                <a:spcPts val="0"/>
              </a:spcBef>
              <a:spcAft>
                <a:spcPts val="0"/>
              </a:spcAft>
              <a:buSzPts val="1500"/>
              <a:buNone/>
              <a:defRPr sz="1500"/>
            </a:lvl6pPr>
            <a:lvl7pPr lvl="6" algn="ctr" rtl="0">
              <a:lnSpc>
                <a:spcPct val="100000"/>
              </a:lnSpc>
              <a:spcBef>
                <a:spcPts val="0"/>
              </a:spcBef>
              <a:spcAft>
                <a:spcPts val="0"/>
              </a:spcAft>
              <a:buSzPts val="1500"/>
              <a:buNone/>
              <a:defRPr sz="1500"/>
            </a:lvl7pPr>
            <a:lvl8pPr lvl="7" algn="ctr" rtl="0">
              <a:lnSpc>
                <a:spcPct val="100000"/>
              </a:lnSpc>
              <a:spcBef>
                <a:spcPts val="0"/>
              </a:spcBef>
              <a:spcAft>
                <a:spcPts val="0"/>
              </a:spcAft>
              <a:buSzPts val="1500"/>
              <a:buNone/>
              <a:defRPr sz="1500"/>
            </a:lvl8pPr>
            <a:lvl9pPr lvl="8" algn="ctr" rtl="0">
              <a:lnSpc>
                <a:spcPct val="100000"/>
              </a:lnSpc>
              <a:spcBef>
                <a:spcPts val="0"/>
              </a:spcBef>
              <a:spcAft>
                <a:spcPts val="0"/>
              </a:spcAft>
              <a:buSzPts val="1500"/>
              <a:buNone/>
              <a:defRPr sz="1500"/>
            </a:lvl9pPr>
          </a:lstStyle>
          <a:p>
            <a:endParaRPr/>
          </a:p>
        </p:txBody>
      </p:sp>
      <p:sp>
        <p:nvSpPr>
          <p:cNvPr id="293" name="Google Shape;293;p29"/>
          <p:cNvSpPr txBox="1">
            <a:spLocks noGrp="1"/>
          </p:cNvSpPr>
          <p:nvPr>
            <p:ph type="title" idx="3"/>
          </p:nvPr>
        </p:nvSpPr>
        <p:spPr>
          <a:xfrm>
            <a:off x="3579000" y="1797150"/>
            <a:ext cx="19860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2500"/>
              <a:buNone/>
              <a:defRPr sz="2800">
                <a:solidFill>
                  <a:schemeClr val="accent1"/>
                </a:solidFill>
              </a:defRPr>
            </a:lvl1pPr>
            <a:lvl2pPr lvl="1" algn="ctr" rtl="0">
              <a:spcBef>
                <a:spcPts val="0"/>
              </a:spcBef>
              <a:spcAft>
                <a:spcPts val="0"/>
              </a:spcAft>
              <a:buClr>
                <a:schemeClr val="accent1"/>
              </a:buClr>
              <a:buSzPts val="2500"/>
              <a:buNone/>
              <a:defRPr sz="2500">
                <a:solidFill>
                  <a:schemeClr val="accent1"/>
                </a:solidFill>
              </a:defRPr>
            </a:lvl2pPr>
            <a:lvl3pPr lvl="2" algn="ctr" rtl="0">
              <a:spcBef>
                <a:spcPts val="0"/>
              </a:spcBef>
              <a:spcAft>
                <a:spcPts val="0"/>
              </a:spcAft>
              <a:buClr>
                <a:schemeClr val="accent1"/>
              </a:buClr>
              <a:buSzPts val="2500"/>
              <a:buNone/>
              <a:defRPr sz="2500">
                <a:solidFill>
                  <a:schemeClr val="accent1"/>
                </a:solidFill>
              </a:defRPr>
            </a:lvl3pPr>
            <a:lvl4pPr lvl="3" algn="ctr" rtl="0">
              <a:spcBef>
                <a:spcPts val="0"/>
              </a:spcBef>
              <a:spcAft>
                <a:spcPts val="0"/>
              </a:spcAft>
              <a:buClr>
                <a:schemeClr val="accent1"/>
              </a:buClr>
              <a:buSzPts val="2500"/>
              <a:buNone/>
              <a:defRPr sz="2500">
                <a:solidFill>
                  <a:schemeClr val="accent1"/>
                </a:solidFill>
              </a:defRPr>
            </a:lvl4pPr>
            <a:lvl5pPr lvl="4" algn="ctr" rtl="0">
              <a:spcBef>
                <a:spcPts val="0"/>
              </a:spcBef>
              <a:spcAft>
                <a:spcPts val="0"/>
              </a:spcAft>
              <a:buClr>
                <a:schemeClr val="accent1"/>
              </a:buClr>
              <a:buSzPts val="2500"/>
              <a:buNone/>
              <a:defRPr sz="2500">
                <a:solidFill>
                  <a:schemeClr val="accent1"/>
                </a:solidFill>
              </a:defRPr>
            </a:lvl5pPr>
            <a:lvl6pPr lvl="5" algn="ctr" rtl="0">
              <a:spcBef>
                <a:spcPts val="0"/>
              </a:spcBef>
              <a:spcAft>
                <a:spcPts val="0"/>
              </a:spcAft>
              <a:buClr>
                <a:schemeClr val="accent1"/>
              </a:buClr>
              <a:buSzPts val="2500"/>
              <a:buNone/>
              <a:defRPr sz="2500">
                <a:solidFill>
                  <a:schemeClr val="accent1"/>
                </a:solidFill>
              </a:defRPr>
            </a:lvl6pPr>
            <a:lvl7pPr lvl="6" algn="ctr" rtl="0">
              <a:spcBef>
                <a:spcPts val="0"/>
              </a:spcBef>
              <a:spcAft>
                <a:spcPts val="0"/>
              </a:spcAft>
              <a:buClr>
                <a:schemeClr val="accent1"/>
              </a:buClr>
              <a:buSzPts val="2500"/>
              <a:buNone/>
              <a:defRPr sz="2500">
                <a:solidFill>
                  <a:schemeClr val="accent1"/>
                </a:solidFill>
              </a:defRPr>
            </a:lvl7pPr>
            <a:lvl8pPr lvl="7" algn="ctr" rtl="0">
              <a:spcBef>
                <a:spcPts val="0"/>
              </a:spcBef>
              <a:spcAft>
                <a:spcPts val="0"/>
              </a:spcAft>
              <a:buClr>
                <a:schemeClr val="accent1"/>
              </a:buClr>
              <a:buSzPts val="2500"/>
              <a:buNone/>
              <a:defRPr sz="2500">
                <a:solidFill>
                  <a:schemeClr val="accent1"/>
                </a:solidFill>
              </a:defRPr>
            </a:lvl8pPr>
            <a:lvl9pPr lvl="8" algn="ctr" rtl="0">
              <a:spcBef>
                <a:spcPts val="0"/>
              </a:spcBef>
              <a:spcAft>
                <a:spcPts val="0"/>
              </a:spcAft>
              <a:buClr>
                <a:schemeClr val="accent1"/>
              </a:buClr>
              <a:buSzPts val="2500"/>
              <a:buNone/>
              <a:defRPr sz="2500">
                <a:solidFill>
                  <a:schemeClr val="accent1"/>
                </a:solidFill>
              </a:defRPr>
            </a:lvl9pPr>
          </a:lstStyle>
          <a:p>
            <a:endParaRPr/>
          </a:p>
        </p:txBody>
      </p:sp>
      <p:sp>
        <p:nvSpPr>
          <p:cNvPr id="294" name="Google Shape;294;p29"/>
          <p:cNvSpPr txBox="1">
            <a:spLocks noGrp="1"/>
          </p:cNvSpPr>
          <p:nvPr>
            <p:ph type="subTitle" idx="4"/>
          </p:nvPr>
        </p:nvSpPr>
        <p:spPr>
          <a:xfrm>
            <a:off x="3579000" y="2345575"/>
            <a:ext cx="1986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500"/>
              <a:buNone/>
              <a:defRPr sz="1500"/>
            </a:lvl1pPr>
            <a:lvl2pPr lvl="1" algn="ctr" rtl="0">
              <a:lnSpc>
                <a:spcPct val="100000"/>
              </a:lnSpc>
              <a:spcBef>
                <a:spcPts val="0"/>
              </a:spcBef>
              <a:spcAft>
                <a:spcPts val="0"/>
              </a:spcAft>
              <a:buSzPts val="1500"/>
              <a:buNone/>
              <a:defRPr sz="1500"/>
            </a:lvl2pPr>
            <a:lvl3pPr lvl="2" algn="ctr" rtl="0">
              <a:lnSpc>
                <a:spcPct val="100000"/>
              </a:lnSpc>
              <a:spcBef>
                <a:spcPts val="0"/>
              </a:spcBef>
              <a:spcAft>
                <a:spcPts val="0"/>
              </a:spcAft>
              <a:buSzPts val="1500"/>
              <a:buNone/>
              <a:defRPr sz="1500"/>
            </a:lvl3pPr>
            <a:lvl4pPr lvl="3" algn="ctr" rtl="0">
              <a:lnSpc>
                <a:spcPct val="100000"/>
              </a:lnSpc>
              <a:spcBef>
                <a:spcPts val="0"/>
              </a:spcBef>
              <a:spcAft>
                <a:spcPts val="0"/>
              </a:spcAft>
              <a:buSzPts val="1500"/>
              <a:buNone/>
              <a:defRPr sz="1500"/>
            </a:lvl4pPr>
            <a:lvl5pPr lvl="4" algn="ctr" rtl="0">
              <a:lnSpc>
                <a:spcPct val="100000"/>
              </a:lnSpc>
              <a:spcBef>
                <a:spcPts val="0"/>
              </a:spcBef>
              <a:spcAft>
                <a:spcPts val="0"/>
              </a:spcAft>
              <a:buSzPts val="1500"/>
              <a:buNone/>
              <a:defRPr sz="1500"/>
            </a:lvl5pPr>
            <a:lvl6pPr lvl="5" algn="ctr" rtl="0">
              <a:lnSpc>
                <a:spcPct val="100000"/>
              </a:lnSpc>
              <a:spcBef>
                <a:spcPts val="0"/>
              </a:spcBef>
              <a:spcAft>
                <a:spcPts val="0"/>
              </a:spcAft>
              <a:buSzPts val="1500"/>
              <a:buNone/>
              <a:defRPr sz="1500"/>
            </a:lvl6pPr>
            <a:lvl7pPr lvl="6" algn="ctr" rtl="0">
              <a:lnSpc>
                <a:spcPct val="100000"/>
              </a:lnSpc>
              <a:spcBef>
                <a:spcPts val="0"/>
              </a:spcBef>
              <a:spcAft>
                <a:spcPts val="0"/>
              </a:spcAft>
              <a:buSzPts val="1500"/>
              <a:buNone/>
              <a:defRPr sz="1500"/>
            </a:lvl7pPr>
            <a:lvl8pPr lvl="7" algn="ctr" rtl="0">
              <a:lnSpc>
                <a:spcPct val="100000"/>
              </a:lnSpc>
              <a:spcBef>
                <a:spcPts val="0"/>
              </a:spcBef>
              <a:spcAft>
                <a:spcPts val="0"/>
              </a:spcAft>
              <a:buSzPts val="1500"/>
              <a:buNone/>
              <a:defRPr sz="1500"/>
            </a:lvl8pPr>
            <a:lvl9pPr lvl="8" algn="ctr" rtl="0">
              <a:lnSpc>
                <a:spcPct val="100000"/>
              </a:lnSpc>
              <a:spcBef>
                <a:spcPts val="0"/>
              </a:spcBef>
              <a:spcAft>
                <a:spcPts val="0"/>
              </a:spcAft>
              <a:buSzPts val="1500"/>
              <a:buNone/>
              <a:defRPr sz="1500"/>
            </a:lvl9pPr>
          </a:lstStyle>
          <a:p>
            <a:endParaRPr/>
          </a:p>
        </p:txBody>
      </p:sp>
      <p:sp>
        <p:nvSpPr>
          <p:cNvPr id="295" name="Google Shape;295;p29"/>
          <p:cNvSpPr txBox="1">
            <a:spLocks noGrp="1"/>
          </p:cNvSpPr>
          <p:nvPr>
            <p:ph type="title" idx="5"/>
          </p:nvPr>
        </p:nvSpPr>
        <p:spPr>
          <a:xfrm>
            <a:off x="1101224" y="3573450"/>
            <a:ext cx="19860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2500"/>
              <a:buNone/>
              <a:defRPr sz="2800">
                <a:solidFill>
                  <a:schemeClr val="accent1"/>
                </a:solidFill>
              </a:defRPr>
            </a:lvl1pPr>
            <a:lvl2pPr lvl="1" algn="ctr" rtl="0">
              <a:spcBef>
                <a:spcPts val="0"/>
              </a:spcBef>
              <a:spcAft>
                <a:spcPts val="0"/>
              </a:spcAft>
              <a:buClr>
                <a:schemeClr val="accent1"/>
              </a:buClr>
              <a:buSzPts val="2500"/>
              <a:buNone/>
              <a:defRPr sz="2500">
                <a:solidFill>
                  <a:schemeClr val="accent1"/>
                </a:solidFill>
              </a:defRPr>
            </a:lvl2pPr>
            <a:lvl3pPr lvl="2" algn="ctr" rtl="0">
              <a:spcBef>
                <a:spcPts val="0"/>
              </a:spcBef>
              <a:spcAft>
                <a:spcPts val="0"/>
              </a:spcAft>
              <a:buClr>
                <a:schemeClr val="accent1"/>
              </a:buClr>
              <a:buSzPts val="2500"/>
              <a:buNone/>
              <a:defRPr sz="2500">
                <a:solidFill>
                  <a:schemeClr val="accent1"/>
                </a:solidFill>
              </a:defRPr>
            </a:lvl3pPr>
            <a:lvl4pPr lvl="3" algn="ctr" rtl="0">
              <a:spcBef>
                <a:spcPts val="0"/>
              </a:spcBef>
              <a:spcAft>
                <a:spcPts val="0"/>
              </a:spcAft>
              <a:buClr>
                <a:schemeClr val="accent1"/>
              </a:buClr>
              <a:buSzPts val="2500"/>
              <a:buNone/>
              <a:defRPr sz="2500">
                <a:solidFill>
                  <a:schemeClr val="accent1"/>
                </a:solidFill>
              </a:defRPr>
            </a:lvl4pPr>
            <a:lvl5pPr lvl="4" algn="ctr" rtl="0">
              <a:spcBef>
                <a:spcPts val="0"/>
              </a:spcBef>
              <a:spcAft>
                <a:spcPts val="0"/>
              </a:spcAft>
              <a:buClr>
                <a:schemeClr val="accent1"/>
              </a:buClr>
              <a:buSzPts val="2500"/>
              <a:buNone/>
              <a:defRPr sz="2500">
                <a:solidFill>
                  <a:schemeClr val="accent1"/>
                </a:solidFill>
              </a:defRPr>
            </a:lvl5pPr>
            <a:lvl6pPr lvl="5" algn="ctr" rtl="0">
              <a:spcBef>
                <a:spcPts val="0"/>
              </a:spcBef>
              <a:spcAft>
                <a:spcPts val="0"/>
              </a:spcAft>
              <a:buClr>
                <a:schemeClr val="accent1"/>
              </a:buClr>
              <a:buSzPts val="2500"/>
              <a:buNone/>
              <a:defRPr sz="2500">
                <a:solidFill>
                  <a:schemeClr val="accent1"/>
                </a:solidFill>
              </a:defRPr>
            </a:lvl6pPr>
            <a:lvl7pPr lvl="6" algn="ctr" rtl="0">
              <a:spcBef>
                <a:spcPts val="0"/>
              </a:spcBef>
              <a:spcAft>
                <a:spcPts val="0"/>
              </a:spcAft>
              <a:buClr>
                <a:schemeClr val="accent1"/>
              </a:buClr>
              <a:buSzPts val="2500"/>
              <a:buNone/>
              <a:defRPr sz="2500">
                <a:solidFill>
                  <a:schemeClr val="accent1"/>
                </a:solidFill>
              </a:defRPr>
            </a:lvl7pPr>
            <a:lvl8pPr lvl="7" algn="ctr" rtl="0">
              <a:spcBef>
                <a:spcPts val="0"/>
              </a:spcBef>
              <a:spcAft>
                <a:spcPts val="0"/>
              </a:spcAft>
              <a:buClr>
                <a:schemeClr val="accent1"/>
              </a:buClr>
              <a:buSzPts val="2500"/>
              <a:buNone/>
              <a:defRPr sz="2500">
                <a:solidFill>
                  <a:schemeClr val="accent1"/>
                </a:solidFill>
              </a:defRPr>
            </a:lvl8pPr>
            <a:lvl9pPr lvl="8" algn="ctr" rtl="0">
              <a:spcBef>
                <a:spcPts val="0"/>
              </a:spcBef>
              <a:spcAft>
                <a:spcPts val="0"/>
              </a:spcAft>
              <a:buClr>
                <a:schemeClr val="accent1"/>
              </a:buClr>
              <a:buSzPts val="2500"/>
              <a:buNone/>
              <a:defRPr sz="2500">
                <a:solidFill>
                  <a:schemeClr val="accent1"/>
                </a:solidFill>
              </a:defRPr>
            </a:lvl9pPr>
          </a:lstStyle>
          <a:p>
            <a:endParaRPr/>
          </a:p>
        </p:txBody>
      </p:sp>
      <p:sp>
        <p:nvSpPr>
          <p:cNvPr id="296" name="Google Shape;296;p29"/>
          <p:cNvSpPr txBox="1">
            <a:spLocks noGrp="1"/>
          </p:cNvSpPr>
          <p:nvPr>
            <p:ph type="subTitle" idx="6"/>
          </p:nvPr>
        </p:nvSpPr>
        <p:spPr>
          <a:xfrm>
            <a:off x="1101224" y="4121875"/>
            <a:ext cx="1986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500"/>
              <a:buNone/>
              <a:defRPr sz="1500"/>
            </a:lvl1pPr>
            <a:lvl2pPr lvl="1" algn="ctr" rtl="0">
              <a:lnSpc>
                <a:spcPct val="100000"/>
              </a:lnSpc>
              <a:spcBef>
                <a:spcPts val="0"/>
              </a:spcBef>
              <a:spcAft>
                <a:spcPts val="0"/>
              </a:spcAft>
              <a:buSzPts val="1500"/>
              <a:buNone/>
              <a:defRPr sz="1500"/>
            </a:lvl2pPr>
            <a:lvl3pPr lvl="2" algn="ctr" rtl="0">
              <a:lnSpc>
                <a:spcPct val="100000"/>
              </a:lnSpc>
              <a:spcBef>
                <a:spcPts val="0"/>
              </a:spcBef>
              <a:spcAft>
                <a:spcPts val="0"/>
              </a:spcAft>
              <a:buSzPts val="1500"/>
              <a:buNone/>
              <a:defRPr sz="1500"/>
            </a:lvl3pPr>
            <a:lvl4pPr lvl="3" algn="ctr" rtl="0">
              <a:lnSpc>
                <a:spcPct val="100000"/>
              </a:lnSpc>
              <a:spcBef>
                <a:spcPts val="0"/>
              </a:spcBef>
              <a:spcAft>
                <a:spcPts val="0"/>
              </a:spcAft>
              <a:buSzPts val="1500"/>
              <a:buNone/>
              <a:defRPr sz="1500"/>
            </a:lvl4pPr>
            <a:lvl5pPr lvl="4" algn="ctr" rtl="0">
              <a:lnSpc>
                <a:spcPct val="100000"/>
              </a:lnSpc>
              <a:spcBef>
                <a:spcPts val="0"/>
              </a:spcBef>
              <a:spcAft>
                <a:spcPts val="0"/>
              </a:spcAft>
              <a:buSzPts val="1500"/>
              <a:buNone/>
              <a:defRPr sz="1500"/>
            </a:lvl5pPr>
            <a:lvl6pPr lvl="5" algn="ctr" rtl="0">
              <a:lnSpc>
                <a:spcPct val="100000"/>
              </a:lnSpc>
              <a:spcBef>
                <a:spcPts val="0"/>
              </a:spcBef>
              <a:spcAft>
                <a:spcPts val="0"/>
              </a:spcAft>
              <a:buSzPts val="1500"/>
              <a:buNone/>
              <a:defRPr sz="1500"/>
            </a:lvl6pPr>
            <a:lvl7pPr lvl="6" algn="ctr" rtl="0">
              <a:lnSpc>
                <a:spcPct val="100000"/>
              </a:lnSpc>
              <a:spcBef>
                <a:spcPts val="0"/>
              </a:spcBef>
              <a:spcAft>
                <a:spcPts val="0"/>
              </a:spcAft>
              <a:buSzPts val="1500"/>
              <a:buNone/>
              <a:defRPr sz="1500"/>
            </a:lvl7pPr>
            <a:lvl8pPr lvl="7" algn="ctr" rtl="0">
              <a:lnSpc>
                <a:spcPct val="100000"/>
              </a:lnSpc>
              <a:spcBef>
                <a:spcPts val="0"/>
              </a:spcBef>
              <a:spcAft>
                <a:spcPts val="0"/>
              </a:spcAft>
              <a:buSzPts val="1500"/>
              <a:buNone/>
              <a:defRPr sz="1500"/>
            </a:lvl8pPr>
            <a:lvl9pPr lvl="8" algn="ctr" rtl="0">
              <a:lnSpc>
                <a:spcPct val="100000"/>
              </a:lnSpc>
              <a:spcBef>
                <a:spcPts val="0"/>
              </a:spcBef>
              <a:spcAft>
                <a:spcPts val="0"/>
              </a:spcAft>
              <a:buSzPts val="1500"/>
              <a:buNone/>
              <a:defRPr sz="1500"/>
            </a:lvl9pPr>
          </a:lstStyle>
          <a:p>
            <a:endParaRPr/>
          </a:p>
        </p:txBody>
      </p:sp>
      <p:sp>
        <p:nvSpPr>
          <p:cNvPr id="297" name="Google Shape;297;p29"/>
          <p:cNvSpPr txBox="1">
            <a:spLocks noGrp="1"/>
          </p:cNvSpPr>
          <p:nvPr>
            <p:ph type="title" idx="7"/>
          </p:nvPr>
        </p:nvSpPr>
        <p:spPr>
          <a:xfrm>
            <a:off x="3579000" y="3573450"/>
            <a:ext cx="19860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2500"/>
              <a:buNone/>
              <a:defRPr sz="2800">
                <a:solidFill>
                  <a:schemeClr val="accent1"/>
                </a:solidFill>
              </a:defRPr>
            </a:lvl1pPr>
            <a:lvl2pPr lvl="1" algn="ctr" rtl="0">
              <a:spcBef>
                <a:spcPts val="0"/>
              </a:spcBef>
              <a:spcAft>
                <a:spcPts val="0"/>
              </a:spcAft>
              <a:buClr>
                <a:schemeClr val="accent1"/>
              </a:buClr>
              <a:buSzPts val="2500"/>
              <a:buNone/>
              <a:defRPr sz="2500">
                <a:solidFill>
                  <a:schemeClr val="accent1"/>
                </a:solidFill>
              </a:defRPr>
            </a:lvl2pPr>
            <a:lvl3pPr lvl="2" algn="ctr" rtl="0">
              <a:spcBef>
                <a:spcPts val="0"/>
              </a:spcBef>
              <a:spcAft>
                <a:spcPts val="0"/>
              </a:spcAft>
              <a:buClr>
                <a:schemeClr val="accent1"/>
              </a:buClr>
              <a:buSzPts val="2500"/>
              <a:buNone/>
              <a:defRPr sz="2500">
                <a:solidFill>
                  <a:schemeClr val="accent1"/>
                </a:solidFill>
              </a:defRPr>
            </a:lvl3pPr>
            <a:lvl4pPr lvl="3" algn="ctr" rtl="0">
              <a:spcBef>
                <a:spcPts val="0"/>
              </a:spcBef>
              <a:spcAft>
                <a:spcPts val="0"/>
              </a:spcAft>
              <a:buClr>
                <a:schemeClr val="accent1"/>
              </a:buClr>
              <a:buSzPts val="2500"/>
              <a:buNone/>
              <a:defRPr sz="2500">
                <a:solidFill>
                  <a:schemeClr val="accent1"/>
                </a:solidFill>
              </a:defRPr>
            </a:lvl4pPr>
            <a:lvl5pPr lvl="4" algn="ctr" rtl="0">
              <a:spcBef>
                <a:spcPts val="0"/>
              </a:spcBef>
              <a:spcAft>
                <a:spcPts val="0"/>
              </a:spcAft>
              <a:buClr>
                <a:schemeClr val="accent1"/>
              </a:buClr>
              <a:buSzPts val="2500"/>
              <a:buNone/>
              <a:defRPr sz="2500">
                <a:solidFill>
                  <a:schemeClr val="accent1"/>
                </a:solidFill>
              </a:defRPr>
            </a:lvl5pPr>
            <a:lvl6pPr lvl="5" algn="ctr" rtl="0">
              <a:spcBef>
                <a:spcPts val="0"/>
              </a:spcBef>
              <a:spcAft>
                <a:spcPts val="0"/>
              </a:spcAft>
              <a:buClr>
                <a:schemeClr val="accent1"/>
              </a:buClr>
              <a:buSzPts val="2500"/>
              <a:buNone/>
              <a:defRPr sz="2500">
                <a:solidFill>
                  <a:schemeClr val="accent1"/>
                </a:solidFill>
              </a:defRPr>
            </a:lvl6pPr>
            <a:lvl7pPr lvl="6" algn="ctr" rtl="0">
              <a:spcBef>
                <a:spcPts val="0"/>
              </a:spcBef>
              <a:spcAft>
                <a:spcPts val="0"/>
              </a:spcAft>
              <a:buClr>
                <a:schemeClr val="accent1"/>
              </a:buClr>
              <a:buSzPts val="2500"/>
              <a:buNone/>
              <a:defRPr sz="2500">
                <a:solidFill>
                  <a:schemeClr val="accent1"/>
                </a:solidFill>
              </a:defRPr>
            </a:lvl7pPr>
            <a:lvl8pPr lvl="7" algn="ctr" rtl="0">
              <a:spcBef>
                <a:spcPts val="0"/>
              </a:spcBef>
              <a:spcAft>
                <a:spcPts val="0"/>
              </a:spcAft>
              <a:buClr>
                <a:schemeClr val="accent1"/>
              </a:buClr>
              <a:buSzPts val="2500"/>
              <a:buNone/>
              <a:defRPr sz="2500">
                <a:solidFill>
                  <a:schemeClr val="accent1"/>
                </a:solidFill>
              </a:defRPr>
            </a:lvl8pPr>
            <a:lvl9pPr lvl="8" algn="ctr" rtl="0">
              <a:spcBef>
                <a:spcPts val="0"/>
              </a:spcBef>
              <a:spcAft>
                <a:spcPts val="0"/>
              </a:spcAft>
              <a:buClr>
                <a:schemeClr val="accent1"/>
              </a:buClr>
              <a:buSzPts val="2500"/>
              <a:buNone/>
              <a:defRPr sz="2500">
                <a:solidFill>
                  <a:schemeClr val="accent1"/>
                </a:solidFill>
              </a:defRPr>
            </a:lvl9pPr>
          </a:lstStyle>
          <a:p>
            <a:endParaRPr/>
          </a:p>
        </p:txBody>
      </p:sp>
      <p:sp>
        <p:nvSpPr>
          <p:cNvPr id="298" name="Google Shape;298;p29"/>
          <p:cNvSpPr txBox="1">
            <a:spLocks noGrp="1"/>
          </p:cNvSpPr>
          <p:nvPr>
            <p:ph type="subTitle" idx="8"/>
          </p:nvPr>
        </p:nvSpPr>
        <p:spPr>
          <a:xfrm>
            <a:off x="3579000" y="4121875"/>
            <a:ext cx="1986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500"/>
              <a:buNone/>
              <a:defRPr sz="1500"/>
            </a:lvl1pPr>
            <a:lvl2pPr lvl="1" algn="ctr" rtl="0">
              <a:lnSpc>
                <a:spcPct val="100000"/>
              </a:lnSpc>
              <a:spcBef>
                <a:spcPts val="0"/>
              </a:spcBef>
              <a:spcAft>
                <a:spcPts val="0"/>
              </a:spcAft>
              <a:buSzPts val="1500"/>
              <a:buNone/>
              <a:defRPr sz="1500"/>
            </a:lvl2pPr>
            <a:lvl3pPr lvl="2" algn="ctr" rtl="0">
              <a:lnSpc>
                <a:spcPct val="100000"/>
              </a:lnSpc>
              <a:spcBef>
                <a:spcPts val="0"/>
              </a:spcBef>
              <a:spcAft>
                <a:spcPts val="0"/>
              </a:spcAft>
              <a:buSzPts val="1500"/>
              <a:buNone/>
              <a:defRPr sz="1500"/>
            </a:lvl3pPr>
            <a:lvl4pPr lvl="3" algn="ctr" rtl="0">
              <a:lnSpc>
                <a:spcPct val="100000"/>
              </a:lnSpc>
              <a:spcBef>
                <a:spcPts val="0"/>
              </a:spcBef>
              <a:spcAft>
                <a:spcPts val="0"/>
              </a:spcAft>
              <a:buSzPts val="1500"/>
              <a:buNone/>
              <a:defRPr sz="1500"/>
            </a:lvl4pPr>
            <a:lvl5pPr lvl="4" algn="ctr" rtl="0">
              <a:lnSpc>
                <a:spcPct val="100000"/>
              </a:lnSpc>
              <a:spcBef>
                <a:spcPts val="0"/>
              </a:spcBef>
              <a:spcAft>
                <a:spcPts val="0"/>
              </a:spcAft>
              <a:buSzPts val="1500"/>
              <a:buNone/>
              <a:defRPr sz="1500"/>
            </a:lvl5pPr>
            <a:lvl6pPr lvl="5" algn="ctr" rtl="0">
              <a:lnSpc>
                <a:spcPct val="100000"/>
              </a:lnSpc>
              <a:spcBef>
                <a:spcPts val="0"/>
              </a:spcBef>
              <a:spcAft>
                <a:spcPts val="0"/>
              </a:spcAft>
              <a:buSzPts val="1500"/>
              <a:buNone/>
              <a:defRPr sz="1500"/>
            </a:lvl6pPr>
            <a:lvl7pPr lvl="6" algn="ctr" rtl="0">
              <a:lnSpc>
                <a:spcPct val="100000"/>
              </a:lnSpc>
              <a:spcBef>
                <a:spcPts val="0"/>
              </a:spcBef>
              <a:spcAft>
                <a:spcPts val="0"/>
              </a:spcAft>
              <a:buSzPts val="1500"/>
              <a:buNone/>
              <a:defRPr sz="1500"/>
            </a:lvl7pPr>
            <a:lvl8pPr lvl="7" algn="ctr" rtl="0">
              <a:lnSpc>
                <a:spcPct val="100000"/>
              </a:lnSpc>
              <a:spcBef>
                <a:spcPts val="0"/>
              </a:spcBef>
              <a:spcAft>
                <a:spcPts val="0"/>
              </a:spcAft>
              <a:buSzPts val="1500"/>
              <a:buNone/>
              <a:defRPr sz="1500"/>
            </a:lvl8pPr>
            <a:lvl9pPr lvl="8" algn="ctr" rtl="0">
              <a:lnSpc>
                <a:spcPct val="100000"/>
              </a:lnSpc>
              <a:spcBef>
                <a:spcPts val="0"/>
              </a:spcBef>
              <a:spcAft>
                <a:spcPts val="0"/>
              </a:spcAft>
              <a:buSzPts val="1500"/>
              <a:buNone/>
              <a:defRPr sz="1500"/>
            </a:lvl9pPr>
          </a:lstStyle>
          <a:p>
            <a:endParaRPr/>
          </a:p>
        </p:txBody>
      </p:sp>
      <p:sp>
        <p:nvSpPr>
          <p:cNvPr id="299" name="Google Shape;299;p29"/>
          <p:cNvSpPr txBox="1">
            <a:spLocks noGrp="1"/>
          </p:cNvSpPr>
          <p:nvPr>
            <p:ph type="title" idx="9"/>
          </p:nvPr>
        </p:nvSpPr>
        <p:spPr>
          <a:xfrm>
            <a:off x="6056776" y="1797150"/>
            <a:ext cx="19860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2500"/>
              <a:buNone/>
              <a:defRPr sz="2800">
                <a:solidFill>
                  <a:schemeClr val="accent1"/>
                </a:solidFill>
              </a:defRPr>
            </a:lvl1pPr>
            <a:lvl2pPr lvl="1" algn="ctr" rtl="0">
              <a:spcBef>
                <a:spcPts val="0"/>
              </a:spcBef>
              <a:spcAft>
                <a:spcPts val="0"/>
              </a:spcAft>
              <a:buClr>
                <a:schemeClr val="accent1"/>
              </a:buClr>
              <a:buSzPts val="2500"/>
              <a:buNone/>
              <a:defRPr sz="2500">
                <a:solidFill>
                  <a:schemeClr val="accent1"/>
                </a:solidFill>
              </a:defRPr>
            </a:lvl2pPr>
            <a:lvl3pPr lvl="2" algn="ctr" rtl="0">
              <a:spcBef>
                <a:spcPts val="0"/>
              </a:spcBef>
              <a:spcAft>
                <a:spcPts val="0"/>
              </a:spcAft>
              <a:buClr>
                <a:schemeClr val="accent1"/>
              </a:buClr>
              <a:buSzPts val="2500"/>
              <a:buNone/>
              <a:defRPr sz="2500">
                <a:solidFill>
                  <a:schemeClr val="accent1"/>
                </a:solidFill>
              </a:defRPr>
            </a:lvl3pPr>
            <a:lvl4pPr lvl="3" algn="ctr" rtl="0">
              <a:spcBef>
                <a:spcPts val="0"/>
              </a:spcBef>
              <a:spcAft>
                <a:spcPts val="0"/>
              </a:spcAft>
              <a:buClr>
                <a:schemeClr val="accent1"/>
              </a:buClr>
              <a:buSzPts val="2500"/>
              <a:buNone/>
              <a:defRPr sz="2500">
                <a:solidFill>
                  <a:schemeClr val="accent1"/>
                </a:solidFill>
              </a:defRPr>
            </a:lvl4pPr>
            <a:lvl5pPr lvl="4" algn="ctr" rtl="0">
              <a:spcBef>
                <a:spcPts val="0"/>
              </a:spcBef>
              <a:spcAft>
                <a:spcPts val="0"/>
              </a:spcAft>
              <a:buClr>
                <a:schemeClr val="accent1"/>
              </a:buClr>
              <a:buSzPts val="2500"/>
              <a:buNone/>
              <a:defRPr sz="2500">
                <a:solidFill>
                  <a:schemeClr val="accent1"/>
                </a:solidFill>
              </a:defRPr>
            </a:lvl5pPr>
            <a:lvl6pPr lvl="5" algn="ctr" rtl="0">
              <a:spcBef>
                <a:spcPts val="0"/>
              </a:spcBef>
              <a:spcAft>
                <a:spcPts val="0"/>
              </a:spcAft>
              <a:buClr>
                <a:schemeClr val="accent1"/>
              </a:buClr>
              <a:buSzPts val="2500"/>
              <a:buNone/>
              <a:defRPr sz="2500">
                <a:solidFill>
                  <a:schemeClr val="accent1"/>
                </a:solidFill>
              </a:defRPr>
            </a:lvl6pPr>
            <a:lvl7pPr lvl="6" algn="ctr" rtl="0">
              <a:spcBef>
                <a:spcPts val="0"/>
              </a:spcBef>
              <a:spcAft>
                <a:spcPts val="0"/>
              </a:spcAft>
              <a:buClr>
                <a:schemeClr val="accent1"/>
              </a:buClr>
              <a:buSzPts val="2500"/>
              <a:buNone/>
              <a:defRPr sz="2500">
                <a:solidFill>
                  <a:schemeClr val="accent1"/>
                </a:solidFill>
              </a:defRPr>
            </a:lvl7pPr>
            <a:lvl8pPr lvl="7" algn="ctr" rtl="0">
              <a:spcBef>
                <a:spcPts val="0"/>
              </a:spcBef>
              <a:spcAft>
                <a:spcPts val="0"/>
              </a:spcAft>
              <a:buClr>
                <a:schemeClr val="accent1"/>
              </a:buClr>
              <a:buSzPts val="2500"/>
              <a:buNone/>
              <a:defRPr sz="2500">
                <a:solidFill>
                  <a:schemeClr val="accent1"/>
                </a:solidFill>
              </a:defRPr>
            </a:lvl8pPr>
            <a:lvl9pPr lvl="8" algn="ctr" rtl="0">
              <a:spcBef>
                <a:spcPts val="0"/>
              </a:spcBef>
              <a:spcAft>
                <a:spcPts val="0"/>
              </a:spcAft>
              <a:buClr>
                <a:schemeClr val="accent1"/>
              </a:buClr>
              <a:buSzPts val="2500"/>
              <a:buNone/>
              <a:defRPr sz="2500">
                <a:solidFill>
                  <a:schemeClr val="accent1"/>
                </a:solidFill>
              </a:defRPr>
            </a:lvl9pPr>
          </a:lstStyle>
          <a:p>
            <a:endParaRPr/>
          </a:p>
        </p:txBody>
      </p:sp>
      <p:sp>
        <p:nvSpPr>
          <p:cNvPr id="300" name="Google Shape;300;p29"/>
          <p:cNvSpPr txBox="1">
            <a:spLocks noGrp="1"/>
          </p:cNvSpPr>
          <p:nvPr>
            <p:ph type="subTitle" idx="13"/>
          </p:nvPr>
        </p:nvSpPr>
        <p:spPr>
          <a:xfrm>
            <a:off x="6056776" y="2345575"/>
            <a:ext cx="1986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500"/>
              <a:buNone/>
              <a:defRPr sz="1500"/>
            </a:lvl1pPr>
            <a:lvl2pPr lvl="1" algn="ctr" rtl="0">
              <a:lnSpc>
                <a:spcPct val="100000"/>
              </a:lnSpc>
              <a:spcBef>
                <a:spcPts val="0"/>
              </a:spcBef>
              <a:spcAft>
                <a:spcPts val="0"/>
              </a:spcAft>
              <a:buSzPts val="1500"/>
              <a:buNone/>
              <a:defRPr sz="1500"/>
            </a:lvl2pPr>
            <a:lvl3pPr lvl="2" algn="ctr" rtl="0">
              <a:lnSpc>
                <a:spcPct val="100000"/>
              </a:lnSpc>
              <a:spcBef>
                <a:spcPts val="0"/>
              </a:spcBef>
              <a:spcAft>
                <a:spcPts val="0"/>
              </a:spcAft>
              <a:buSzPts val="1500"/>
              <a:buNone/>
              <a:defRPr sz="1500"/>
            </a:lvl3pPr>
            <a:lvl4pPr lvl="3" algn="ctr" rtl="0">
              <a:lnSpc>
                <a:spcPct val="100000"/>
              </a:lnSpc>
              <a:spcBef>
                <a:spcPts val="0"/>
              </a:spcBef>
              <a:spcAft>
                <a:spcPts val="0"/>
              </a:spcAft>
              <a:buSzPts val="1500"/>
              <a:buNone/>
              <a:defRPr sz="1500"/>
            </a:lvl4pPr>
            <a:lvl5pPr lvl="4" algn="ctr" rtl="0">
              <a:lnSpc>
                <a:spcPct val="100000"/>
              </a:lnSpc>
              <a:spcBef>
                <a:spcPts val="0"/>
              </a:spcBef>
              <a:spcAft>
                <a:spcPts val="0"/>
              </a:spcAft>
              <a:buSzPts val="1500"/>
              <a:buNone/>
              <a:defRPr sz="1500"/>
            </a:lvl5pPr>
            <a:lvl6pPr lvl="5" algn="ctr" rtl="0">
              <a:lnSpc>
                <a:spcPct val="100000"/>
              </a:lnSpc>
              <a:spcBef>
                <a:spcPts val="0"/>
              </a:spcBef>
              <a:spcAft>
                <a:spcPts val="0"/>
              </a:spcAft>
              <a:buSzPts val="1500"/>
              <a:buNone/>
              <a:defRPr sz="1500"/>
            </a:lvl6pPr>
            <a:lvl7pPr lvl="6" algn="ctr" rtl="0">
              <a:lnSpc>
                <a:spcPct val="100000"/>
              </a:lnSpc>
              <a:spcBef>
                <a:spcPts val="0"/>
              </a:spcBef>
              <a:spcAft>
                <a:spcPts val="0"/>
              </a:spcAft>
              <a:buSzPts val="1500"/>
              <a:buNone/>
              <a:defRPr sz="1500"/>
            </a:lvl7pPr>
            <a:lvl8pPr lvl="7" algn="ctr" rtl="0">
              <a:lnSpc>
                <a:spcPct val="100000"/>
              </a:lnSpc>
              <a:spcBef>
                <a:spcPts val="0"/>
              </a:spcBef>
              <a:spcAft>
                <a:spcPts val="0"/>
              </a:spcAft>
              <a:buSzPts val="1500"/>
              <a:buNone/>
              <a:defRPr sz="1500"/>
            </a:lvl8pPr>
            <a:lvl9pPr lvl="8" algn="ctr" rtl="0">
              <a:lnSpc>
                <a:spcPct val="100000"/>
              </a:lnSpc>
              <a:spcBef>
                <a:spcPts val="0"/>
              </a:spcBef>
              <a:spcAft>
                <a:spcPts val="0"/>
              </a:spcAft>
              <a:buSzPts val="1500"/>
              <a:buNone/>
              <a:defRPr sz="1500"/>
            </a:lvl9pPr>
          </a:lstStyle>
          <a:p>
            <a:endParaRPr/>
          </a:p>
        </p:txBody>
      </p:sp>
      <p:sp>
        <p:nvSpPr>
          <p:cNvPr id="301" name="Google Shape;301;p29"/>
          <p:cNvSpPr txBox="1">
            <a:spLocks noGrp="1"/>
          </p:cNvSpPr>
          <p:nvPr>
            <p:ph type="title" idx="14"/>
          </p:nvPr>
        </p:nvSpPr>
        <p:spPr>
          <a:xfrm>
            <a:off x="6056776" y="3573450"/>
            <a:ext cx="19860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2500"/>
              <a:buNone/>
              <a:defRPr sz="2800">
                <a:solidFill>
                  <a:schemeClr val="accent1"/>
                </a:solidFill>
              </a:defRPr>
            </a:lvl1pPr>
            <a:lvl2pPr lvl="1" algn="ctr" rtl="0">
              <a:spcBef>
                <a:spcPts val="0"/>
              </a:spcBef>
              <a:spcAft>
                <a:spcPts val="0"/>
              </a:spcAft>
              <a:buClr>
                <a:schemeClr val="accent1"/>
              </a:buClr>
              <a:buSzPts val="2500"/>
              <a:buNone/>
              <a:defRPr sz="2500">
                <a:solidFill>
                  <a:schemeClr val="accent1"/>
                </a:solidFill>
              </a:defRPr>
            </a:lvl2pPr>
            <a:lvl3pPr lvl="2" algn="ctr" rtl="0">
              <a:spcBef>
                <a:spcPts val="0"/>
              </a:spcBef>
              <a:spcAft>
                <a:spcPts val="0"/>
              </a:spcAft>
              <a:buClr>
                <a:schemeClr val="accent1"/>
              </a:buClr>
              <a:buSzPts val="2500"/>
              <a:buNone/>
              <a:defRPr sz="2500">
                <a:solidFill>
                  <a:schemeClr val="accent1"/>
                </a:solidFill>
              </a:defRPr>
            </a:lvl3pPr>
            <a:lvl4pPr lvl="3" algn="ctr" rtl="0">
              <a:spcBef>
                <a:spcPts val="0"/>
              </a:spcBef>
              <a:spcAft>
                <a:spcPts val="0"/>
              </a:spcAft>
              <a:buClr>
                <a:schemeClr val="accent1"/>
              </a:buClr>
              <a:buSzPts val="2500"/>
              <a:buNone/>
              <a:defRPr sz="2500">
                <a:solidFill>
                  <a:schemeClr val="accent1"/>
                </a:solidFill>
              </a:defRPr>
            </a:lvl4pPr>
            <a:lvl5pPr lvl="4" algn="ctr" rtl="0">
              <a:spcBef>
                <a:spcPts val="0"/>
              </a:spcBef>
              <a:spcAft>
                <a:spcPts val="0"/>
              </a:spcAft>
              <a:buClr>
                <a:schemeClr val="accent1"/>
              </a:buClr>
              <a:buSzPts val="2500"/>
              <a:buNone/>
              <a:defRPr sz="2500">
                <a:solidFill>
                  <a:schemeClr val="accent1"/>
                </a:solidFill>
              </a:defRPr>
            </a:lvl5pPr>
            <a:lvl6pPr lvl="5" algn="ctr" rtl="0">
              <a:spcBef>
                <a:spcPts val="0"/>
              </a:spcBef>
              <a:spcAft>
                <a:spcPts val="0"/>
              </a:spcAft>
              <a:buClr>
                <a:schemeClr val="accent1"/>
              </a:buClr>
              <a:buSzPts val="2500"/>
              <a:buNone/>
              <a:defRPr sz="2500">
                <a:solidFill>
                  <a:schemeClr val="accent1"/>
                </a:solidFill>
              </a:defRPr>
            </a:lvl6pPr>
            <a:lvl7pPr lvl="6" algn="ctr" rtl="0">
              <a:spcBef>
                <a:spcPts val="0"/>
              </a:spcBef>
              <a:spcAft>
                <a:spcPts val="0"/>
              </a:spcAft>
              <a:buClr>
                <a:schemeClr val="accent1"/>
              </a:buClr>
              <a:buSzPts val="2500"/>
              <a:buNone/>
              <a:defRPr sz="2500">
                <a:solidFill>
                  <a:schemeClr val="accent1"/>
                </a:solidFill>
              </a:defRPr>
            </a:lvl7pPr>
            <a:lvl8pPr lvl="7" algn="ctr" rtl="0">
              <a:spcBef>
                <a:spcPts val="0"/>
              </a:spcBef>
              <a:spcAft>
                <a:spcPts val="0"/>
              </a:spcAft>
              <a:buClr>
                <a:schemeClr val="accent1"/>
              </a:buClr>
              <a:buSzPts val="2500"/>
              <a:buNone/>
              <a:defRPr sz="2500">
                <a:solidFill>
                  <a:schemeClr val="accent1"/>
                </a:solidFill>
              </a:defRPr>
            </a:lvl8pPr>
            <a:lvl9pPr lvl="8" algn="ctr" rtl="0">
              <a:spcBef>
                <a:spcPts val="0"/>
              </a:spcBef>
              <a:spcAft>
                <a:spcPts val="0"/>
              </a:spcAft>
              <a:buClr>
                <a:schemeClr val="accent1"/>
              </a:buClr>
              <a:buSzPts val="2500"/>
              <a:buNone/>
              <a:defRPr sz="2500">
                <a:solidFill>
                  <a:schemeClr val="accent1"/>
                </a:solidFill>
              </a:defRPr>
            </a:lvl9pPr>
          </a:lstStyle>
          <a:p>
            <a:endParaRPr/>
          </a:p>
        </p:txBody>
      </p:sp>
      <p:sp>
        <p:nvSpPr>
          <p:cNvPr id="302" name="Google Shape;302;p29"/>
          <p:cNvSpPr txBox="1">
            <a:spLocks noGrp="1"/>
          </p:cNvSpPr>
          <p:nvPr>
            <p:ph type="subTitle" idx="15"/>
          </p:nvPr>
        </p:nvSpPr>
        <p:spPr>
          <a:xfrm>
            <a:off x="6056776" y="4121875"/>
            <a:ext cx="1986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500"/>
              <a:buNone/>
              <a:defRPr sz="1500"/>
            </a:lvl1pPr>
            <a:lvl2pPr lvl="1" algn="ctr" rtl="0">
              <a:lnSpc>
                <a:spcPct val="100000"/>
              </a:lnSpc>
              <a:spcBef>
                <a:spcPts val="0"/>
              </a:spcBef>
              <a:spcAft>
                <a:spcPts val="0"/>
              </a:spcAft>
              <a:buSzPts val="1500"/>
              <a:buNone/>
              <a:defRPr sz="1500"/>
            </a:lvl2pPr>
            <a:lvl3pPr lvl="2" algn="ctr" rtl="0">
              <a:lnSpc>
                <a:spcPct val="100000"/>
              </a:lnSpc>
              <a:spcBef>
                <a:spcPts val="0"/>
              </a:spcBef>
              <a:spcAft>
                <a:spcPts val="0"/>
              </a:spcAft>
              <a:buSzPts val="1500"/>
              <a:buNone/>
              <a:defRPr sz="1500"/>
            </a:lvl3pPr>
            <a:lvl4pPr lvl="3" algn="ctr" rtl="0">
              <a:lnSpc>
                <a:spcPct val="100000"/>
              </a:lnSpc>
              <a:spcBef>
                <a:spcPts val="0"/>
              </a:spcBef>
              <a:spcAft>
                <a:spcPts val="0"/>
              </a:spcAft>
              <a:buSzPts val="1500"/>
              <a:buNone/>
              <a:defRPr sz="1500"/>
            </a:lvl4pPr>
            <a:lvl5pPr lvl="4" algn="ctr" rtl="0">
              <a:lnSpc>
                <a:spcPct val="100000"/>
              </a:lnSpc>
              <a:spcBef>
                <a:spcPts val="0"/>
              </a:spcBef>
              <a:spcAft>
                <a:spcPts val="0"/>
              </a:spcAft>
              <a:buSzPts val="1500"/>
              <a:buNone/>
              <a:defRPr sz="1500"/>
            </a:lvl5pPr>
            <a:lvl6pPr lvl="5" algn="ctr" rtl="0">
              <a:lnSpc>
                <a:spcPct val="100000"/>
              </a:lnSpc>
              <a:spcBef>
                <a:spcPts val="0"/>
              </a:spcBef>
              <a:spcAft>
                <a:spcPts val="0"/>
              </a:spcAft>
              <a:buSzPts val="1500"/>
              <a:buNone/>
              <a:defRPr sz="1500"/>
            </a:lvl6pPr>
            <a:lvl7pPr lvl="6" algn="ctr" rtl="0">
              <a:lnSpc>
                <a:spcPct val="100000"/>
              </a:lnSpc>
              <a:spcBef>
                <a:spcPts val="0"/>
              </a:spcBef>
              <a:spcAft>
                <a:spcPts val="0"/>
              </a:spcAft>
              <a:buSzPts val="1500"/>
              <a:buNone/>
              <a:defRPr sz="1500"/>
            </a:lvl7pPr>
            <a:lvl8pPr lvl="7" algn="ctr" rtl="0">
              <a:lnSpc>
                <a:spcPct val="100000"/>
              </a:lnSpc>
              <a:spcBef>
                <a:spcPts val="0"/>
              </a:spcBef>
              <a:spcAft>
                <a:spcPts val="0"/>
              </a:spcAft>
              <a:buSzPts val="1500"/>
              <a:buNone/>
              <a:defRPr sz="1500"/>
            </a:lvl8pPr>
            <a:lvl9pPr lvl="8" algn="ctr" rtl="0">
              <a:lnSpc>
                <a:spcPct val="100000"/>
              </a:lnSpc>
              <a:spcBef>
                <a:spcPts val="0"/>
              </a:spcBef>
              <a:spcAft>
                <a:spcPts val="0"/>
              </a:spcAft>
              <a:buSzPts val="1500"/>
              <a:buNone/>
              <a:defRPr sz="1500"/>
            </a:lvl9pPr>
          </a:lstStyle>
          <a:p>
            <a:endParaRPr/>
          </a:p>
        </p:txBody>
      </p:sp>
    </p:spTree>
    <p:extLst>
      <p:ext uri="{BB962C8B-B14F-4D97-AF65-F5344CB8AC3E}">
        <p14:creationId xmlns:p14="http://schemas.microsoft.com/office/powerpoint/2010/main" val="1033621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73"/>
        <p:cNvGrpSpPr/>
        <p:nvPr/>
      </p:nvGrpSpPr>
      <p:grpSpPr>
        <a:xfrm>
          <a:off x="0" y="0"/>
          <a:ext cx="0" cy="0"/>
          <a:chOff x="0" y="0"/>
          <a:chExt cx="0" cy="0"/>
        </a:xfrm>
      </p:grpSpPr>
      <p:pic>
        <p:nvPicPr>
          <p:cNvPr id="74" name="Google Shape;74;p9"/>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rot="-8947695" flipH="1">
            <a:off x="6341121" y="-849020"/>
            <a:ext cx="1628251" cy="2219594"/>
          </a:xfrm>
          <a:prstGeom prst="rect">
            <a:avLst/>
          </a:prstGeom>
          <a:noFill/>
          <a:ln>
            <a:noFill/>
          </a:ln>
        </p:spPr>
      </p:pic>
      <p:pic>
        <p:nvPicPr>
          <p:cNvPr id="75" name="Google Shape;75;p9"/>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rot="-6933719" flipH="1">
            <a:off x="189197" y="-501416"/>
            <a:ext cx="1841262" cy="2376742"/>
          </a:xfrm>
          <a:prstGeom prst="rect">
            <a:avLst/>
          </a:prstGeom>
          <a:noFill/>
          <a:ln>
            <a:noFill/>
          </a:ln>
        </p:spPr>
      </p:pic>
      <p:pic>
        <p:nvPicPr>
          <p:cNvPr id="76" name="Google Shape;76;p9"/>
          <p:cNvPicPr preferRelativeResize="0"/>
          <p:nvPr/>
        </p:nvPicPr>
        <p:blipFill rotWithShape="1">
          <a:blip r:embed="rId4" cstate="screen">
            <a:alphaModFix amt="69000"/>
            <a:extLst>
              <a:ext uri="{28A0092B-C50C-407E-A947-70E740481C1C}">
                <a14:useLocalDpi xmlns:a14="http://schemas.microsoft.com/office/drawing/2010/main"/>
              </a:ext>
            </a:extLst>
          </a:blip>
          <a:srcRect/>
          <a:stretch/>
        </p:blipFill>
        <p:spPr>
          <a:xfrm flipH="1">
            <a:off x="-204810" y="2891275"/>
            <a:ext cx="2438750" cy="3026744"/>
          </a:xfrm>
          <a:prstGeom prst="rect">
            <a:avLst/>
          </a:prstGeom>
          <a:noFill/>
          <a:ln>
            <a:noFill/>
          </a:ln>
        </p:spPr>
      </p:pic>
      <p:pic>
        <p:nvPicPr>
          <p:cNvPr id="77" name="Google Shape;77;p9"/>
          <p:cNvPicPr preferRelativeResize="0"/>
          <p:nvPr/>
        </p:nvPicPr>
        <p:blipFill>
          <a:blip r:embed="rId5" cstate="screen">
            <a:alphaModFix amt="69000"/>
            <a:extLst>
              <a:ext uri="{28A0092B-C50C-407E-A947-70E740481C1C}">
                <a14:useLocalDpi xmlns:a14="http://schemas.microsoft.com/office/drawing/2010/main"/>
              </a:ext>
            </a:extLst>
          </a:blip>
          <a:stretch>
            <a:fillRect/>
          </a:stretch>
        </p:blipFill>
        <p:spPr>
          <a:xfrm flipH="1">
            <a:off x="3694985" y="4243113"/>
            <a:ext cx="1754026" cy="1231825"/>
          </a:xfrm>
          <a:prstGeom prst="rect">
            <a:avLst/>
          </a:prstGeom>
          <a:noFill/>
          <a:ln>
            <a:noFill/>
          </a:ln>
        </p:spPr>
      </p:pic>
      <p:pic>
        <p:nvPicPr>
          <p:cNvPr id="78" name="Google Shape;78;p9"/>
          <p:cNvPicPr preferRelativeResize="0"/>
          <p:nvPr/>
        </p:nvPicPr>
        <p:blipFill rotWithShape="1">
          <a:blip r:embed="rId6" cstate="screen">
            <a:alphaModFix amt="69000"/>
            <a:extLst>
              <a:ext uri="{28A0092B-C50C-407E-A947-70E740481C1C}">
                <a14:useLocalDpi xmlns:a14="http://schemas.microsoft.com/office/drawing/2010/main"/>
              </a:ext>
            </a:extLst>
          </a:blip>
          <a:srcRect/>
          <a:stretch/>
        </p:blipFill>
        <p:spPr>
          <a:xfrm rot="1038602">
            <a:off x="6419783" y="3300048"/>
            <a:ext cx="2205674" cy="2847161"/>
          </a:xfrm>
          <a:prstGeom prst="rect">
            <a:avLst/>
          </a:prstGeom>
          <a:noFill/>
          <a:ln>
            <a:noFill/>
          </a:ln>
        </p:spPr>
      </p:pic>
      <p:pic>
        <p:nvPicPr>
          <p:cNvPr id="79" name="Google Shape;79;p9"/>
          <p:cNvPicPr preferRelativeResize="0"/>
          <p:nvPr/>
        </p:nvPicPr>
        <p:blipFill rotWithShape="1">
          <a:blip r:embed="rId7" cstate="screen">
            <a:alphaModFix amt="69000"/>
            <a:extLst>
              <a:ext uri="{28A0092B-C50C-407E-A947-70E740481C1C}">
                <a14:useLocalDpi xmlns:a14="http://schemas.microsoft.com/office/drawing/2010/main"/>
              </a:ext>
            </a:extLst>
          </a:blip>
          <a:srcRect/>
          <a:stretch/>
        </p:blipFill>
        <p:spPr>
          <a:xfrm rot="3177523" flipH="1">
            <a:off x="2160722" y="71050"/>
            <a:ext cx="1754027" cy="1231825"/>
          </a:xfrm>
          <a:prstGeom prst="rect">
            <a:avLst/>
          </a:prstGeom>
          <a:noFill/>
          <a:ln>
            <a:noFill/>
          </a:ln>
        </p:spPr>
      </p:pic>
      <p:sp>
        <p:nvSpPr>
          <p:cNvPr id="80" name="Google Shape;80;p9"/>
          <p:cNvSpPr txBox="1">
            <a:spLocks noGrp="1"/>
          </p:cNvSpPr>
          <p:nvPr>
            <p:ph type="title"/>
          </p:nvPr>
        </p:nvSpPr>
        <p:spPr>
          <a:xfrm>
            <a:off x="4057650" y="1343600"/>
            <a:ext cx="4364700" cy="841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81" name="Google Shape;81;p9"/>
          <p:cNvSpPr txBox="1">
            <a:spLocks noGrp="1"/>
          </p:cNvSpPr>
          <p:nvPr>
            <p:ph type="subTitle" idx="1"/>
          </p:nvPr>
        </p:nvSpPr>
        <p:spPr>
          <a:xfrm>
            <a:off x="4057650" y="2314300"/>
            <a:ext cx="4364700" cy="14856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800"/>
              <a:buNone/>
              <a:defRPr sz="17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303"/>
        <p:cNvGrpSpPr/>
        <p:nvPr/>
      </p:nvGrpSpPr>
      <p:grpSpPr>
        <a:xfrm>
          <a:off x="0" y="0"/>
          <a:ext cx="0" cy="0"/>
          <a:chOff x="0" y="0"/>
          <a:chExt cx="0" cy="0"/>
        </a:xfrm>
      </p:grpSpPr>
      <p:pic>
        <p:nvPicPr>
          <p:cNvPr id="304" name="Google Shape;304;p30"/>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rot="-8947690" flipH="1">
            <a:off x="7963248" y="3358107"/>
            <a:ext cx="1489803" cy="2030867"/>
          </a:xfrm>
          <a:prstGeom prst="rect">
            <a:avLst/>
          </a:prstGeom>
          <a:noFill/>
          <a:ln>
            <a:noFill/>
          </a:ln>
        </p:spPr>
      </p:pic>
      <p:pic>
        <p:nvPicPr>
          <p:cNvPr id="305" name="Google Shape;305;p30"/>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flipH="1">
            <a:off x="159011" y="3250584"/>
            <a:ext cx="1841263" cy="2376743"/>
          </a:xfrm>
          <a:prstGeom prst="rect">
            <a:avLst/>
          </a:prstGeom>
          <a:noFill/>
          <a:ln>
            <a:noFill/>
          </a:ln>
        </p:spPr>
      </p:pic>
      <p:pic>
        <p:nvPicPr>
          <p:cNvPr id="306" name="Google Shape;306;p30"/>
          <p:cNvPicPr preferRelativeResize="0"/>
          <p:nvPr/>
        </p:nvPicPr>
        <p:blipFill rotWithShape="1">
          <a:blip r:embed="rId4" cstate="screen">
            <a:alphaModFix amt="69000"/>
            <a:extLst>
              <a:ext uri="{28A0092B-C50C-407E-A947-70E740481C1C}">
                <a14:useLocalDpi xmlns:a14="http://schemas.microsoft.com/office/drawing/2010/main"/>
              </a:ext>
            </a:extLst>
          </a:blip>
          <a:srcRect/>
          <a:stretch/>
        </p:blipFill>
        <p:spPr>
          <a:xfrm rot="5399997" flipH="1">
            <a:off x="-273087" y="-389600"/>
            <a:ext cx="2438750" cy="3026746"/>
          </a:xfrm>
          <a:prstGeom prst="rect">
            <a:avLst/>
          </a:prstGeom>
          <a:noFill/>
          <a:ln>
            <a:noFill/>
          </a:ln>
        </p:spPr>
      </p:pic>
      <p:pic>
        <p:nvPicPr>
          <p:cNvPr id="307" name="Google Shape;307;p30"/>
          <p:cNvPicPr preferRelativeResize="0"/>
          <p:nvPr/>
        </p:nvPicPr>
        <p:blipFill rotWithShape="1">
          <a:blip r:embed="rId5" cstate="screen">
            <a:alphaModFix amt="69000"/>
            <a:extLst>
              <a:ext uri="{28A0092B-C50C-407E-A947-70E740481C1C}">
                <a14:useLocalDpi xmlns:a14="http://schemas.microsoft.com/office/drawing/2010/main"/>
              </a:ext>
            </a:extLst>
          </a:blip>
          <a:srcRect/>
          <a:stretch/>
        </p:blipFill>
        <p:spPr>
          <a:xfrm flipH="1">
            <a:off x="3227024" y="4395513"/>
            <a:ext cx="1754026" cy="1231825"/>
          </a:xfrm>
          <a:prstGeom prst="rect">
            <a:avLst/>
          </a:prstGeom>
          <a:noFill/>
          <a:ln>
            <a:noFill/>
          </a:ln>
        </p:spPr>
      </p:pic>
      <p:pic>
        <p:nvPicPr>
          <p:cNvPr id="308" name="Google Shape;308;p30"/>
          <p:cNvPicPr preferRelativeResize="0"/>
          <p:nvPr/>
        </p:nvPicPr>
        <p:blipFill rotWithShape="1">
          <a:blip r:embed="rId5" cstate="screen">
            <a:alphaModFix amt="69000"/>
            <a:extLst>
              <a:ext uri="{28A0092B-C50C-407E-A947-70E740481C1C}">
                <a14:useLocalDpi xmlns:a14="http://schemas.microsoft.com/office/drawing/2010/main"/>
              </a:ext>
            </a:extLst>
          </a:blip>
          <a:srcRect/>
          <a:stretch/>
        </p:blipFill>
        <p:spPr>
          <a:xfrm rot="5399997" flipH="1">
            <a:off x="3989948" y="-76412"/>
            <a:ext cx="1754026" cy="1231825"/>
          </a:xfrm>
          <a:prstGeom prst="rect">
            <a:avLst/>
          </a:prstGeom>
          <a:noFill/>
          <a:ln>
            <a:noFill/>
          </a:ln>
        </p:spPr>
      </p:pic>
      <p:sp>
        <p:nvSpPr>
          <p:cNvPr id="309" name="Google Shape;309;p30"/>
          <p:cNvSpPr txBox="1"/>
          <p:nvPr/>
        </p:nvSpPr>
        <p:spPr>
          <a:xfrm>
            <a:off x="4572000" y="3870500"/>
            <a:ext cx="3505800" cy="615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None/>
            </a:pPr>
            <a:r>
              <a:rPr lang="en" sz="1200">
                <a:solidFill>
                  <a:schemeClr val="dk1"/>
                </a:solidFill>
                <a:latin typeface="Bitter"/>
                <a:ea typeface="Bitter"/>
                <a:cs typeface="Bitter"/>
                <a:sym typeface="Bitter"/>
              </a:rPr>
              <a:t>CREDITS: This presentation template was created by </a:t>
            </a:r>
            <a:r>
              <a:rPr lang="en" sz="1200" b="1">
                <a:solidFill>
                  <a:schemeClr val="dk1"/>
                </a:solidFill>
                <a:uFill>
                  <a:noFill/>
                </a:uFill>
                <a:latin typeface="Bitter"/>
                <a:ea typeface="Bitter"/>
                <a:cs typeface="Bitter"/>
                <a:sym typeface="Bitter"/>
                <a:hlinkClick r:id="rId6">
                  <a:extLst>
                    <a:ext uri="{A12FA001-AC4F-418D-AE19-62706E023703}">
                      <ahyp:hlinkClr xmlns:ahyp="http://schemas.microsoft.com/office/drawing/2018/hyperlinkcolor" val="tx"/>
                    </a:ext>
                  </a:extLst>
                </a:hlinkClick>
              </a:rPr>
              <a:t>Slidesgo</a:t>
            </a:r>
            <a:r>
              <a:rPr lang="en" sz="1200">
                <a:solidFill>
                  <a:schemeClr val="dk1"/>
                </a:solidFill>
                <a:latin typeface="Bitter"/>
                <a:ea typeface="Bitter"/>
                <a:cs typeface="Bitter"/>
                <a:sym typeface="Bitter"/>
              </a:rPr>
              <a:t>, including icons by </a:t>
            </a:r>
            <a:r>
              <a:rPr lang="en" sz="1200" b="1">
                <a:solidFill>
                  <a:schemeClr val="dk1"/>
                </a:solidFill>
                <a:uFill>
                  <a:noFill/>
                </a:uFill>
                <a:latin typeface="Bitter"/>
                <a:ea typeface="Bitter"/>
                <a:cs typeface="Bitter"/>
                <a:sym typeface="Bitter"/>
                <a:hlinkClick r:id="rId7">
                  <a:extLst>
                    <a:ext uri="{A12FA001-AC4F-418D-AE19-62706E023703}">
                      <ahyp:hlinkClr xmlns:ahyp="http://schemas.microsoft.com/office/drawing/2018/hyperlinkcolor" val="tx"/>
                    </a:ext>
                  </a:extLst>
                </a:hlinkClick>
              </a:rPr>
              <a:t>Flaticon</a:t>
            </a:r>
            <a:r>
              <a:rPr lang="en" sz="1200" b="1">
                <a:solidFill>
                  <a:schemeClr val="dk1"/>
                </a:solidFill>
                <a:latin typeface="Bitter"/>
                <a:ea typeface="Bitter"/>
                <a:cs typeface="Bitter"/>
                <a:sym typeface="Bitter"/>
              </a:rPr>
              <a:t> </a:t>
            </a:r>
            <a:r>
              <a:rPr lang="en" sz="1200">
                <a:solidFill>
                  <a:schemeClr val="dk1"/>
                </a:solidFill>
                <a:latin typeface="Bitter"/>
                <a:ea typeface="Bitter"/>
                <a:cs typeface="Bitter"/>
                <a:sym typeface="Bitter"/>
              </a:rPr>
              <a:t>and infographics &amp; images by </a:t>
            </a:r>
            <a:r>
              <a:rPr lang="en" sz="1200" b="1">
                <a:solidFill>
                  <a:schemeClr val="dk1"/>
                </a:solidFill>
                <a:uFill>
                  <a:noFill/>
                </a:uFill>
                <a:latin typeface="Bitter"/>
                <a:ea typeface="Bitter"/>
                <a:cs typeface="Bitter"/>
                <a:sym typeface="Bitter"/>
                <a:hlinkClick r:id="rId8">
                  <a:extLst>
                    <a:ext uri="{A12FA001-AC4F-418D-AE19-62706E023703}">
                      <ahyp:hlinkClr xmlns:ahyp="http://schemas.microsoft.com/office/drawing/2018/hyperlinkcolor" val="tx"/>
                    </a:ext>
                  </a:extLst>
                </a:hlinkClick>
              </a:rPr>
              <a:t>Freepik</a:t>
            </a:r>
            <a:endParaRPr sz="1200" b="1">
              <a:solidFill>
                <a:schemeClr val="dk1"/>
              </a:solidFill>
              <a:latin typeface="Bitter"/>
              <a:ea typeface="Bitter"/>
              <a:cs typeface="Bitter"/>
              <a:sym typeface="Bitter"/>
            </a:endParaRPr>
          </a:p>
        </p:txBody>
      </p:sp>
      <p:sp>
        <p:nvSpPr>
          <p:cNvPr id="310" name="Google Shape;310;p30"/>
          <p:cNvSpPr txBox="1">
            <a:spLocks noGrp="1"/>
          </p:cNvSpPr>
          <p:nvPr>
            <p:ph type="ctrTitle"/>
          </p:nvPr>
        </p:nvSpPr>
        <p:spPr>
          <a:xfrm>
            <a:off x="4572047" y="596650"/>
            <a:ext cx="3505800" cy="1839900"/>
          </a:xfrm>
          <a:prstGeom prst="rect">
            <a:avLst/>
          </a:prstGeom>
        </p:spPr>
        <p:txBody>
          <a:bodyPr spcFirstLastPara="1" wrap="square" lIns="91425" tIns="91425" rIns="91425" bIns="91425" anchor="b" anchorCtr="0">
            <a:noAutofit/>
          </a:bodyPr>
          <a:lstStyle>
            <a:lvl1pPr lvl="0" algn="r" rtl="0">
              <a:spcBef>
                <a:spcPts val="0"/>
              </a:spcBef>
              <a:spcAft>
                <a:spcPts val="0"/>
              </a:spcAft>
              <a:buSzPts val="5200"/>
              <a:buNone/>
              <a:defRPr sz="6000">
                <a:latin typeface="Berkshire Swash"/>
                <a:ea typeface="Berkshire Swash"/>
                <a:cs typeface="Berkshire Swash"/>
                <a:sym typeface="Berkshire Swash"/>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311" name="Google Shape;311;p30"/>
          <p:cNvSpPr txBox="1">
            <a:spLocks noGrp="1"/>
          </p:cNvSpPr>
          <p:nvPr>
            <p:ph type="subTitle" idx="1"/>
          </p:nvPr>
        </p:nvSpPr>
        <p:spPr>
          <a:xfrm>
            <a:off x="4572047" y="2435250"/>
            <a:ext cx="3505800" cy="1279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2800"/>
              <a:buNone/>
              <a:defRPr sz="1700">
                <a:latin typeface="Bitter"/>
                <a:ea typeface="Bitter"/>
                <a:cs typeface="Bitter"/>
                <a:sym typeface="Bitter"/>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extLst>
      <p:ext uri="{BB962C8B-B14F-4D97-AF65-F5344CB8AC3E}">
        <p14:creationId xmlns:p14="http://schemas.microsoft.com/office/powerpoint/2010/main" val="229114271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312"/>
        <p:cNvGrpSpPr/>
        <p:nvPr/>
      </p:nvGrpSpPr>
      <p:grpSpPr>
        <a:xfrm>
          <a:off x="0" y="0"/>
          <a:ext cx="0" cy="0"/>
          <a:chOff x="0" y="0"/>
          <a:chExt cx="0" cy="0"/>
        </a:xfrm>
      </p:grpSpPr>
      <p:pic>
        <p:nvPicPr>
          <p:cNvPr id="313" name="Google Shape;313;p31"/>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rot="1852305" flipH="1">
            <a:off x="-78136" y="3818916"/>
            <a:ext cx="1628251" cy="2219594"/>
          </a:xfrm>
          <a:prstGeom prst="rect">
            <a:avLst/>
          </a:prstGeom>
          <a:noFill/>
          <a:ln>
            <a:noFill/>
          </a:ln>
        </p:spPr>
      </p:pic>
      <p:pic>
        <p:nvPicPr>
          <p:cNvPr id="314" name="Google Shape;314;p31"/>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rot="-4619142" flipH="1">
            <a:off x="7350439" y="2897764"/>
            <a:ext cx="1841263" cy="2376743"/>
          </a:xfrm>
          <a:prstGeom prst="rect">
            <a:avLst/>
          </a:prstGeom>
          <a:noFill/>
          <a:ln>
            <a:noFill/>
          </a:ln>
        </p:spPr>
      </p:pic>
      <p:pic>
        <p:nvPicPr>
          <p:cNvPr id="315" name="Google Shape;315;p31"/>
          <p:cNvPicPr preferRelativeResize="0"/>
          <p:nvPr/>
        </p:nvPicPr>
        <p:blipFill rotWithShape="1">
          <a:blip r:embed="rId4" cstate="screen">
            <a:alphaModFix amt="69000"/>
            <a:extLst>
              <a:ext uri="{28A0092B-C50C-407E-A947-70E740481C1C}">
                <a14:useLocalDpi xmlns:a14="http://schemas.microsoft.com/office/drawing/2010/main"/>
              </a:ext>
            </a:extLst>
          </a:blip>
          <a:srcRect/>
          <a:stretch/>
        </p:blipFill>
        <p:spPr>
          <a:xfrm rot="10800000" flipH="1">
            <a:off x="7051696" y="-1002428"/>
            <a:ext cx="2438750" cy="3026744"/>
          </a:xfrm>
          <a:prstGeom prst="rect">
            <a:avLst/>
          </a:prstGeom>
          <a:noFill/>
          <a:ln>
            <a:noFill/>
          </a:ln>
        </p:spPr>
      </p:pic>
      <p:pic>
        <p:nvPicPr>
          <p:cNvPr id="316" name="Google Shape;316;p31"/>
          <p:cNvPicPr preferRelativeResize="0"/>
          <p:nvPr/>
        </p:nvPicPr>
        <p:blipFill>
          <a:blip r:embed="rId5" cstate="screen">
            <a:alphaModFix amt="69000"/>
            <a:extLst>
              <a:ext uri="{28A0092B-C50C-407E-A947-70E740481C1C}">
                <a14:useLocalDpi xmlns:a14="http://schemas.microsoft.com/office/drawing/2010/main"/>
              </a:ext>
            </a:extLst>
          </a:blip>
          <a:stretch>
            <a:fillRect/>
          </a:stretch>
        </p:blipFill>
        <p:spPr>
          <a:xfrm rot="10800000" flipH="1">
            <a:off x="3618787" y="-406947"/>
            <a:ext cx="1754026" cy="1231825"/>
          </a:xfrm>
          <a:prstGeom prst="rect">
            <a:avLst/>
          </a:prstGeom>
          <a:noFill/>
          <a:ln>
            <a:noFill/>
          </a:ln>
        </p:spPr>
      </p:pic>
      <p:pic>
        <p:nvPicPr>
          <p:cNvPr id="317" name="Google Shape;317;p31"/>
          <p:cNvPicPr preferRelativeResize="0"/>
          <p:nvPr/>
        </p:nvPicPr>
        <p:blipFill rotWithShape="1">
          <a:blip r:embed="rId6" cstate="screen">
            <a:alphaModFix amt="69000"/>
            <a:extLst>
              <a:ext uri="{28A0092B-C50C-407E-A947-70E740481C1C}">
                <a14:useLocalDpi xmlns:a14="http://schemas.microsoft.com/office/drawing/2010/main"/>
              </a:ext>
            </a:extLst>
          </a:blip>
          <a:srcRect/>
          <a:stretch/>
        </p:blipFill>
        <p:spPr>
          <a:xfrm rot="5199270" flipH="1">
            <a:off x="-584134" y="-138469"/>
            <a:ext cx="2205674" cy="2847162"/>
          </a:xfrm>
          <a:prstGeom prst="rect">
            <a:avLst/>
          </a:prstGeom>
          <a:noFill/>
          <a:ln>
            <a:noFill/>
          </a:ln>
        </p:spPr>
      </p:pic>
      <p:pic>
        <p:nvPicPr>
          <p:cNvPr id="318" name="Google Shape;318;p31"/>
          <p:cNvPicPr preferRelativeResize="0"/>
          <p:nvPr/>
        </p:nvPicPr>
        <p:blipFill rotWithShape="1">
          <a:blip r:embed="rId7" cstate="screen">
            <a:alphaModFix amt="69000"/>
            <a:extLst>
              <a:ext uri="{28A0092B-C50C-407E-A947-70E740481C1C}">
                <a14:useLocalDpi xmlns:a14="http://schemas.microsoft.com/office/drawing/2010/main"/>
              </a:ext>
            </a:extLst>
          </a:blip>
          <a:srcRect/>
          <a:stretch/>
        </p:blipFill>
        <p:spPr>
          <a:xfrm rot="-7622477" flipH="1">
            <a:off x="3861712" y="4612053"/>
            <a:ext cx="1754027" cy="1231825"/>
          </a:xfrm>
          <a:prstGeom prst="rect">
            <a:avLst/>
          </a:prstGeom>
          <a:noFill/>
          <a:ln>
            <a:noFill/>
          </a:ln>
        </p:spPr>
      </p:pic>
    </p:spTree>
    <p:extLst>
      <p:ext uri="{BB962C8B-B14F-4D97-AF65-F5344CB8AC3E}">
        <p14:creationId xmlns:p14="http://schemas.microsoft.com/office/powerpoint/2010/main" val="30736988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accent5"/>
        </a:solidFill>
        <a:effectLst/>
      </p:bgPr>
    </p:bg>
    <p:spTree>
      <p:nvGrpSpPr>
        <p:cNvPr id="1" name="Shape 319"/>
        <p:cNvGrpSpPr/>
        <p:nvPr/>
      </p:nvGrpSpPr>
      <p:grpSpPr>
        <a:xfrm>
          <a:off x="0" y="0"/>
          <a:ext cx="0" cy="0"/>
          <a:chOff x="0" y="0"/>
          <a:chExt cx="0" cy="0"/>
        </a:xfrm>
      </p:grpSpPr>
      <p:pic>
        <p:nvPicPr>
          <p:cNvPr id="320" name="Google Shape;320;p32"/>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rot="-8976476" flipH="1">
            <a:off x="7702914" y="-570296"/>
            <a:ext cx="1628251" cy="2219593"/>
          </a:xfrm>
          <a:prstGeom prst="rect">
            <a:avLst/>
          </a:prstGeom>
          <a:noFill/>
          <a:ln>
            <a:noFill/>
          </a:ln>
        </p:spPr>
      </p:pic>
      <p:pic>
        <p:nvPicPr>
          <p:cNvPr id="321" name="Google Shape;321;p32"/>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rot="-247940" flipH="1">
            <a:off x="7798114" y="2888239"/>
            <a:ext cx="1841263" cy="2376743"/>
          </a:xfrm>
          <a:prstGeom prst="rect">
            <a:avLst/>
          </a:prstGeom>
          <a:noFill/>
          <a:ln>
            <a:noFill/>
          </a:ln>
        </p:spPr>
      </p:pic>
      <p:pic>
        <p:nvPicPr>
          <p:cNvPr id="322" name="Google Shape;322;p32"/>
          <p:cNvPicPr preferRelativeResize="0"/>
          <p:nvPr/>
        </p:nvPicPr>
        <p:blipFill rotWithShape="1">
          <a:blip r:embed="rId4" cstate="screen">
            <a:alphaModFix amt="69000"/>
            <a:extLst>
              <a:ext uri="{28A0092B-C50C-407E-A947-70E740481C1C}">
                <a14:useLocalDpi xmlns:a14="http://schemas.microsoft.com/office/drawing/2010/main"/>
              </a:ext>
            </a:extLst>
          </a:blip>
          <a:srcRect/>
          <a:stretch/>
        </p:blipFill>
        <p:spPr>
          <a:xfrm rot="1053592" flipH="1">
            <a:off x="-6328" y="2869122"/>
            <a:ext cx="2438750" cy="3026743"/>
          </a:xfrm>
          <a:prstGeom prst="rect">
            <a:avLst/>
          </a:prstGeom>
          <a:noFill/>
          <a:ln>
            <a:noFill/>
          </a:ln>
        </p:spPr>
      </p:pic>
      <p:pic>
        <p:nvPicPr>
          <p:cNvPr id="323" name="Google Shape;323;p32"/>
          <p:cNvPicPr preferRelativeResize="0"/>
          <p:nvPr/>
        </p:nvPicPr>
        <p:blipFill>
          <a:blip r:embed="rId5" cstate="screen">
            <a:alphaModFix amt="69000"/>
            <a:extLst>
              <a:ext uri="{28A0092B-C50C-407E-A947-70E740481C1C}">
                <a14:useLocalDpi xmlns:a14="http://schemas.microsoft.com/office/drawing/2010/main"/>
              </a:ext>
            </a:extLst>
          </a:blip>
          <a:stretch>
            <a:fillRect/>
          </a:stretch>
        </p:blipFill>
        <p:spPr>
          <a:xfrm rot="10800000" flipH="1">
            <a:off x="1532812" y="-340272"/>
            <a:ext cx="1754026" cy="1231825"/>
          </a:xfrm>
          <a:prstGeom prst="rect">
            <a:avLst/>
          </a:prstGeom>
          <a:noFill/>
          <a:ln>
            <a:noFill/>
          </a:ln>
        </p:spPr>
      </p:pic>
      <p:pic>
        <p:nvPicPr>
          <p:cNvPr id="324" name="Google Shape;324;p32"/>
          <p:cNvPicPr preferRelativeResize="0"/>
          <p:nvPr/>
        </p:nvPicPr>
        <p:blipFill rotWithShape="1">
          <a:blip r:embed="rId6" cstate="screen">
            <a:alphaModFix amt="69000"/>
            <a:extLst>
              <a:ext uri="{28A0092B-C50C-407E-A947-70E740481C1C}">
                <a14:useLocalDpi xmlns:a14="http://schemas.microsoft.com/office/drawing/2010/main"/>
              </a:ext>
            </a:extLst>
          </a:blip>
          <a:srcRect/>
          <a:stretch/>
        </p:blipFill>
        <p:spPr>
          <a:xfrm rot="-8728848" flipH="1">
            <a:off x="-584135" y="-242794"/>
            <a:ext cx="2205674" cy="2847161"/>
          </a:xfrm>
          <a:prstGeom prst="rect">
            <a:avLst/>
          </a:prstGeom>
          <a:noFill/>
          <a:ln>
            <a:noFill/>
          </a:ln>
        </p:spPr>
      </p:pic>
      <p:pic>
        <p:nvPicPr>
          <p:cNvPr id="325" name="Google Shape;325;p32"/>
          <p:cNvPicPr preferRelativeResize="0"/>
          <p:nvPr/>
        </p:nvPicPr>
        <p:blipFill rotWithShape="1">
          <a:blip r:embed="rId7" cstate="screen">
            <a:alphaModFix amt="69000"/>
            <a:extLst>
              <a:ext uri="{28A0092B-C50C-407E-A947-70E740481C1C}">
                <a14:useLocalDpi xmlns:a14="http://schemas.microsoft.com/office/drawing/2010/main"/>
              </a:ext>
            </a:extLst>
          </a:blip>
          <a:srcRect/>
          <a:stretch/>
        </p:blipFill>
        <p:spPr>
          <a:xfrm rot="-2865725" flipH="1">
            <a:off x="6404887" y="4154853"/>
            <a:ext cx="1754027" cy="1231825"/>
          </a:xfrm>
          <a:prstGeom prst="rect">
            <a:avLst/>
          </a:prstGeom>
          <a:noFill/>
          <a:ln>
            <a:noFill/>
          </a:ln>
        </p:spPr>
      </p:pic>
    </p:spTree>
    <p:extLst>
      <p:ext uri="{BB962C8B-B14F-4D97-AF65-F5344CB8AC3E}">
        <p14:creationId xmlns:p14="http://schemas.microsoft.com/office/powerpoint/2010/main" val="425974649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326"/>
        <p:cNvGrpSpPr/>
        <p:nvPr/>
      </p:nvGrpSpPr>
      <p:grpSpPr>
        <a:xfrm>
          <a:off x="0" y="0"/>
          <a:ext cx="0" cy="0"/>
          <a:chOff x="0" y="0"/>
          <a:chExt cx="0" cy="0"/>
        </a:xfrm>
      </p:grpSpPr>
      <p:pic>
        <p:nvPicPr>
          <p:cNvPr id="327" name="Google Shape;327;p33"/>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rot="-1823524">
            <a:off x="7702914" y="3333267"/>
            <a:ext cx="1628251" cy="2219593"/>
          </a:xfrm>
          <a:prstGeom prst="rect">
            <a:avLst/>
          </a:prstGeom>
          <a:noFill/>
          <a:ln>
            <a:noFill/>
          </a:ln>
        </p:spPr>
      </p:pic>
      <p:pic>
        <p:nvPicPr>
          <p:cNvPr id="328" name="Google Shape;328;p33"/>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rot="-10552060">
            <a:off x="7798114" y="-282417"/>
            <a:ext cx="1841263" cy="2376743"/>
          </a:xfrm>
          <a:prstGeom prst="rect">
            <a:avLst/>
          </a:prstGeom>
          <a:noFill/>
          <a:ln>
            <a:noFill/>
          </a:ln>
        </p:spPr>
      </p:pic>
      <p:pic>
        <p:nvPicPr>
          <p:cNvPr id="329" name="Google Shape;329;p33"/>
          <p:cNvPicPr preferRelativeResize="0"/>
          <p:nvPr/>
        </p:nvPicPr>
        <p:blipFill rotWithShape="1">
          <a:blip r:embed="rId4" cstate="screen">
            <a:alphaModFix amt="69000"/>
            <a:extLst>
              <a:ext uri="{28A0092B-C50C-407E-A947-70E740481C1C}">
                <a14:useLocalDpi xmlns:a14="http://schemas.microsoft.com/office/drawing/2010/main"/>
              </a:ext>
            </a:extLst>
          </a:blip>
          <a:srcRect/>
          <a:stretch/>
        </p:blipFill>
        <p:spPr>
          <a:xfrm rot="9746408">
            <a:off x="-6328" y="-913300"/>
            <a:ext cx="2438750" cy="3026743"/>
          </a:xfrm>
          <a:prstGeom prst="rect">
            <a:avLst/>
          </a:prstGeom>
          <a:noFill/>
          <a:ln>
            <a:noFill/>
          </a:ln>
        </p:spPr>
      </p:pic>
      <p:pic>
        <p:nvPicPr>
          <p:cNvPr id="330" name="Google Shape;330;p33"/>
          <p:cNvPicPr preferRelativeResize="0"/>
          <p:nvPr/>
        </p:nvPicPr>
        <p:blipFill>
          <a:blip r:embed="rId5" cstate="screen">
            <a:alphaModFix amt="69000"/>
            <a:extLst>
              <a:ext uri="{28A0092B-C50C-407E-A947-70E740481C1C}">
                <a14:useLocalDpi xmlns:a14="http://schemas.microsoft.com/office/drawing/2010/main"/>
              </a:ext>
            </a:extLst>
          </a:blip>
          <a:stretch>
            <a:fillRect/>
          </a:stretch>
        </p:blipFill>
        <p:spPr>
          <a:xfrm rot="7060718">
            <a:off x="-78063" y="3827150"/>
            <a:ext cx="1754027" cy="1231825"/>
          </a:xfrm>
          <a:prstGeom prst="rect">
            <a:avLst/>
          </a:prstGeom>
          <a:noFill/>
          <a:ln>
            <a:noFill/>
          </a:ln>
        </p:spPr>
      </p:pic>
      <p:pic>
        <p:nvPicPr>
          <p:cNvPr id="331" name="Google Shape;331;p33"/>
          <p:cNvPicPr preferRelativeResize="0"/>
          <p:nvPr/>
        </p:nvPicPr>
        <p:blipFill rotWithShape="1">
          <a:blip r:embed="rId6" cstate="screen">
            <a:alphaModFix amt="69000"/>
            <a:extLst>
              <a:ext uri="{28A0092B-C50C-407E-A947-70E740481C1C}">
                <a14:useLocalDpi xmlns:a14="http://schemas.microsoft.com/office/drawing/2010/main"/>
              </a:ext>
            </a:extLst>
          </a:blip>
          <a:srcRect/>
          <a:stretch/>
        </p:blipFill>
        <p:spPr>
          <a:xfrm rot="-5400001">
            <a:off x="3197290" y="3349748"/>
            <a:ext cx="2205674" cy="2847161"/>
          </a:xfrm>
          <a:prstGeom prst="rect">
            <a:avLst/>
          </a:prstGeom>
          <a:noFill/>
          <a:ln>
            <a:noFill/>
          </a:ln>
        </p:spPr>
      </p:pic>
      <p:pic>
        <p:nvPicPr>
          <p:cNvPr id="332" name="Google Shape;332;p33"/>
          <p:cNvPicPr preferRelativeResize="0"/>
          <p:nvPr/>
        </p:nvPicPr>
        <p:blipFill rotWithShape="1">
          <a:blip r:embed="rId7" cstate="screen">
            <a:alphaModFix amt="69000"/>
            <a:extLst>
              <a:ext uri="{28A0092B-C50C-407E-A947-70E740481C1C}">
                <a14:useLocalDpi xmlns:a14="http://schemas.microsoft.com/office/drawing/2010/main"/>
              </a:ext>
            </a:extLst>
          </a:blip>
          <a:srcRect/>
          <a:stretch/>
        </p:blipFill>
        <p:spPr>
          <a:xfrm rot="-7934275">
            <a:off x="6404887" y="-404113"/>
            <a:ext cx="1754027" cy="1231825"/>
          </a:xfrm>
          <a:prstGeom prst="rect">
            <a:avLst/>
          </a:prstGeom>
          <a:noFill/>
          <a:ln>
            <a:noFill/>
          </a:ln>
        </p:spPr>
      </p:pic>
    </p:spTree>
    <p:extLst>
      <p:ext uri="{BB962C8B-B14F-4D97-AF65-F5344CB8AC3E}">
        <p14:creationId xmlns:p14="http://schemas.microsoft.com/office/powerpoint/2010/main" val="1038856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6"/>
        <p:cNvGrpSpPr/>
        <p:nvPr/>
      </p:nvGrpSpPr>
      <p:grpSpPr>
        <a:xfrm>
          <a:off x="0" y="0"/>
          <a:ext cx="0" cy="0"/>
          <a:chOff x="0" y="0"/>
          <a:chExt cx="0" cy="0"/>
        </a:xfrm>
      </p:grpSpPr>
      <p:sp>
        <p:nvSpPr>
          <p:cNvPr id="97" name="Google Shape;97;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2">
  <p:cSld name="CUSTOM_8_1">
    <p:spTree>
      <p:nvGrpSpPr>
        <p:cNvPr id="1" name="Shape 176"/>
        <p:cNvGrpSpPr/>
        <p:nvPr/>
      </p:nvGrpSpPr>
      <p:grpSpPr>
        <a:xfrm>
          <a:off x="0" y="0"/>
          <a:ext cx="0" cy="0"/>
          <a:chOff x="0" y="0"/>
          <a:chExt cx="0" cy="0"/>
        </a:xfrm>
      </p:grpSpPr>
      <p:pic>
        <p:nvPicPr>
          <p:cNvPr id="177" name="Google Shape;177;p18"/>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rot="8947695">
            <a:off x="-1936" y="-818120"/>
            <a:ext cx="1628251" cy="2219594"/>
          </a:xfrm>
          <a:prstGeom prst="rect">
            <a:avLst/>
          </a:prstGeom>
          <a:noFill/>
          <a:ln>
            <a:noFill/>
          </a:ln>
        </p:spPr>
      </p:pic>
      <p:pic>
        <p:nvPicPr>
          <p:cNvPr id="178" name="Google Shape;178;p18"/>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rot="-8099999" flipH="1">
            <a:off x="3940289" y="-519566"/>
            <a:ext cx="1841262" cy="2376742"/>
          </a:xfrm>
          <a:prstGeom prst="rect">
            <a:avLst/>
          </a:prstGeom>
          <a:noFill/>
          <a:ln>
            <a:noFill/>
          </a:ln>
        </p:spPr>
      </p:pic>
      <p:pic>
        <p:nvPicPr>
          <p:cNvPr id="179" name="Google Shape;179;p18"/>
          <p:cNvPicPr preferRelativeResize="0"/>
          <p:nvPr/>
        </p:nvPicPr>
        <p:blipFill rotWithShape="1">
          <a:blip r:embed="rId4" cstate="screen">
            <a:alphaModFix amt="69000"/>
            <a:extLst>
              <a:ext uri="{28A0092B-C50C-407E-A947-70E740481C1C}">
                <a14:useLocalDpi xmlns:a14="http://schemas.microsoft.com/office/drawing/2010/main"/>
              </a:ext>
            </a:extLst>
          </a:blip>
          <a:srcRect/>
          <a:stretch/>
        </p:blipFill>
        <p:spPr>
          <a:xfrm>
            <a:off x="7127896" y="3196075"/>
            <a:ext cx="2438750" cy="3026744"/>
          </a:xfrm>
          <a:prstGeom prst="rect">
            <a:avLst/>
          </a:prstGeom>
          <a:noFill/>
          <a:ln>
            <a:noFill/>
          </a:ln>
        </p:spPr>
      </p:pic>
      <p:pic>
        <p:nvPicPr>
          <p:cNvPr id="180" name="Google Shape;180;p18"/>
          <p:cNvPicPr preferRelativeResize="0"/>
          <p:nvPr/>
        </p:nvPicPr>
        <p:blipFill rotWithShape="1">
          <a:blip r:embed="rId5" cstate="screen">
            <a:alphaModFix amt="69000"/>
            <a:extLst>
              <a:ext uri="{28A0092B-C50C-407E-A947-70E740481C1C}">
                <a14:useLocalDpi xmlns:a14="http://schemas.microsoft.com/office/drawing/2010/main"/>
              </a:ext>
            </a:extLst>
          </a:blip>
          <a:srcRect/>
          <a:stretch/>
        </p:blipFill>
        <p:spPr>
          <a:xfrm rot="1826651">
            <a:off x="1622491" y="3185748"/>
            <a:ext cx="2205675" cy="2847162"/>
          </a:xfrm>
          <a:prstGeom prst="rect">
            <a:avLst/>
          </a:prstGeom>
          <a:noFill/>
          <a:ln>
            <a:noFill/>
          </a:ln>
        </p:spPr>
      </p:pic>
      <p:pic>
        <p:nvPicPr>
          <p:cNvPr id="181" name="Google Shape;181;p18"/>
          <p:cNvPicPr preferRelativeResize="0"/>
          <p:nvPr/>
        </p:nvPicPr>
        <p:blipFill rotWithShape="1">
          <a:blip r:embed="rId6" cstate="screen">
            <a:alphaModFix amt="69000"/>
            <a:extLst>
              <a:ext uri="{28A0092B-C50C-407E-A947-70E740481C1C}">
                <a14:useLocalDpi xmlns:a14="http://schemas.microsoft.com/office/drawing/2010/main"/>
              </a:ext>
            </a:extLst>
          </a:blip>
          <a:srcRect/>
          <a:stretch/>
        </p:blipFill>
        <p:spPr>
          <a:xfrm rot="-3177523">
            <a:off x="6149175" y="-324238"/>
            <a:ext cx="1754027" cy="1231825"/>
          </a:xfrm>
          <a:prstGeom prst="rect">
            <a:avLst/>
          </a:prstGeom>
          <a:noFill/>
          <a:ln>
            <a:noFill/>
          </a:ln>
        </p:spPr>
      </p:pic>
      <p:sp>
        <p:nvSpPr>
          <p:cNvPr id="182" name="Google Shape;182;p18"/>
          <p:cNvSpPr txBox="1">
            <a:spLocks noGrp="1"/>
          </p:cNvSpPr>
          <p:nvPr>
            <p:ph type="title"/>
          </p:nvPr>
        </p:nvSpPr>
        <p:spPr>
          <a:xfrm>
            <a:off x="4340350" y="2457275"/>
            <a:ext cx="3767400" cy="8418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SzPts val="3600"/>
              <a:buNone/>
              <a:defRPr sz="6000"/>
            </a:lvl1pPr>
            <a:lvl2pPr lvl="1" algn="r" rtl="0">
              <a:spcBef>
                <a:spcPts val="0"/>
              </a:spcBef>
              <a:spcAft>
                <a:spcPts val="0"/>
              </a:spcAft>
              <a:buSzPts val="3600"/>
              <a:buNone/>
              <a:defRPr sz="3600"/>
            </a:lvl2pPr>
            <a:lvl3pPr lvl="2" algn="r" rtl="0">
              <a:spcBef>
                <a:spcPts val="0"/>
              </a:spcBef>
              <a:spcAft>
                <a:spcPts val="0"/>
              </a:spcAft>
              <a:buSzPts val="3600"/>
              <a:buNone/>
              <a:defRPr sz="3600"/>
            </a:lvl3pPr>
            <a:lvl4pPr lvl="3" algn="r" rtl="0">
              <a:spcBef>
                <a:spcPts val="0"/>
              </a:spcBef>
              <a:spcAft>
                <a:spcPts val="0"/>
              </a:spcAft>
              <a:buSzPts val="3600"/>
              <a:buNone/>
              <a:defRPr sz="3600"/>
            </a:lvl4pPr>
            <a:lvl5pPr lvl="4" algn="r" rtl="0">
              <a:spcBef>
                <a:spcPts val="0"/>
              </a:spcBef>
              <a:spcAft>
                <a:spcPts val="0"/>
              </a:spcAft>
              <a:buSzPts val="3600"/>
              <a:buNone/>
              <a:defRPr sz="3600"/>
            </a:lvl5pPr>
            <a:lvl6pPr lvl="5" algn="r" rtl="0">
              <a:spcBef>
                <a:spcPts val="0"/>
              </a:spcBef>
              <a:spcAft>
                <a:spcPts val="0"/>
              </a:spcAft>
              <a:buSzPts val="3600"/>
              <a:buNone/>
              <a:defRPr sz="3600"/>
            </a:lvl6pPr>
            <a:lvl7pPr lvl="6" algn="r" rtl="0">
              <a:spcBef>
                <a:spcPts val="0"/>
              </a:spcBef>
              <a:spcAft>
                <a:spcPts val="0"/>
              </a:spcAft>
              <a:buSzPts val="3600"/>
              <a:buNone/>
              <a:defRPr sz="3600"/>
            </a:lvl7pPr>
            <a:lvl8pPr lvl="7" algn="r" rtl="0">
              <a:spcBef>
                <a:spcPts val="0"/>
              </a:spcBef>
              <a:spcAft>
                <a:spcPts val="0"/>
              </a:spcAft>
              <a:buSzPts val="3600"/>
              <a:buNone/>
              <a:defRPr sz="3600"/>
            </a:lvl8pPr>
            <a:lvl9pPr lvl="8" algn="r" rtl="0">
              <a:spcBef>
                <a:spcPts val="0"/>
              </a:spcBef>
              <a:spcAft>
                <a:spcPts val="0"/>
              </a:spcAft>
              <a:buSzPts val="3600"/>
              <a:buNone/>
              <a:defRPr sz="3600"/>
            </a:lvl9pPr>
          </a:lstStyle>
          <a:p>
            <a:endParaRPr/>
          </a:p>
        </p:txBody>
      </p:sp>
      <p:sp>
        <p:nvSpPr>
          <p:cNvPr id="183" name="Google Shape;183;p18"/>
          <p:cNvSpPr txBox="1">
            <a:spLocks noGrp="1"/>
          </p:cNvSpPr>
          <p:nvPr>
            <p:ph type="title" idx="2" hasCustomPrompt="1"/>
          </p:nvPr>
        </p:nvSpPr>
        <p:spPr>
          <a:xfrm>
            <a:off x="6445500" y="882238"/>
            <a:ext cx="1662300" cy="11205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SzPts val="6000"/>
              <a:buNone/>
              <a:defRPr sz="10000">
                <a:solidFill>
                  <a:schemeClr val="lt2"/>
                </a:solidFill>
              </a:defRPr>
            </a:lvl1pPr>
            <a:lvl2pPr lvl="1" algn="r" rtl="0">
              <a:spcBef>
                <a:spcPts val="0"/>
              </a:spcBef>
              <a:spcAft>
                <a:spcPts val="0"/>
              </a:spcAft>
              <a:buSzPts val="6000"/>
              <a:buNone/>
              <a:defRPr sz="6000"/>
            </a:lvl2pPr>
            <a:lvl3pPr lvl="2" algn="r" rtl="0">
              <a:spcBef>
                <a:spcPts val="0"/>
              </a:spcBef>
              <a:spcAft>
                <a:spcPts val="0"/>
              </a:spcAft>
              <a:buSzPts val="6000"/>
              <a:buNone/>
              <a:defRPr sz="6000"/>
            </a:lvl3pPr>
            <a:lvl4pPr lvl="3" algn="r" rtl="0">
              <a:spcBef>
                <a:spcPts val="0"/>
              </a:spcBef>
              <a:spcAft>
                <a:spcPts val="0"/>
              </a:spcAft>
              <a:buSzPts val="6000"/>
              <a:buNone/>
              <a:defRPr sz="6000"/>
            </a:lvl4pPr>
            <a:lvl5pPr lvl="4" algn="r" rtl="0">
              <a:spcBef>
                <a:spcPts val="0"/>
              </a:spcBef>
              <a:spcAft>
                <a:spcPts val="0"/>
              </a:spcAft>
              <a:buSzPts val="6000"/>
              <a:buNone/>
              <a:defRPr sz="6000"/>
            </a:lvl5pPr>
            <a:lvl6pPr lvl="5" algn="r" rtl="0">
              <a:spcBef>
                <a:spcPts val="0"/>
              </a:spcBef>
              <a:spcAft>
                <a:spcPts val="0"/>
              </a:spcAft>
              <a:buSzPts val="6000"/>
              <a:buNone/>
              <a:defRPr sz="6000"/>
            </a:lvl6pPr>
            <a:lvl7pPr lvl="6" algn="r" rtl="0">
              <a:spcBef>
                <a:spcPts val="0"/>
              </a:spcBef>
              <a:spcAft>
                <a:spcPts val="0"/>
              </a:spcAft>
              <a:buSzPts val="6000"/>
              <a:buNone/>
              <a:defRPr sz="6000"/>
            </a:lvl7pPr>
            <a:lvl8pPr lvl="7" algn="r" rtl="0">
              <a:spcBef>
                <a:spcPts val="0"/>
              </a:spcBef>
              <a:spcAft>
                <a:spcPts val="0"/>
              </a:spcAft>
              <a:buSzPts val="6000"/>
              <a:buNone/>
              <a:defRPr sz="6000"/>
            </a:lvl8pPr>
            <a:lvl9pPr lvl="8" algn="r" rtl="0">
              <a:spcBef>
                <a:spcPts val="0"/>
              </a:spcBef>
              <a:spcAft>
                <a:spcPts val="0"/>
              </a:spcAft>
              <a:buSzPts val="6000"/>
              <a:buNone/>
              <a:defRPr sz="6000"/>
            </a:lvl9pPr>
          </a:lstStyle>
          <a:p>
            <a:r>
              <a:t>xx%</a:t>
            </a:r>
          </a:p>
        </p:txBody>
      </p:sp>
      <p:sp>
        <p:nvSpPr>
          <p:cNvPr id="184" name="Google Shape;184;p18"/>
          <p:cNvSpPr txBox="1">
            <a:spLocks noGrp="1"/>
          </p:cNvSpPr>
          <p:nvPr>
            <p:ph type="subTitle" idx="1"/>
          </p:nvPr>
        </p:nvSpPr>
        <p:spPr>
          <a:xfrm>
            <a:off x="4693800" y="3467175"/>
            <a:ext cx="3414000" cy="613500"/>
          </a:xfrm>
          <a:prstGeom prst="rect">
            <a:avLst/>
          </a:prstGeom>
          <a:noFill/>
        </p:spPr>
        <p:txBody>
          <a:bodyPr spcFirstLastPara="1" wrap="square" lIns="91425" tIns="91425" rIns="91425" bIns="91425" anchor="t" anchorCtr="0">
            <a:noAutofit/>
          </a:bodyPr>
          <a:lstStyle>
            <a:lvl1pPr lvl="0" algn="r" rtl="0">
              <a:lnSpc>
                <a:spcPct val="100000"/>
              </a:lnSpc>
              <a:spcBef>
                <a:spcPts val="0"/>
              </a:spcBef>
              <a:spcAft>
                <a:spcPts val="0"/>
              </a:spcAft>
              <a:buSzPts val="1800"/>
              <a:buNone/>
              <a:defRPr sz="1700"/>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ext 1">
  <p:cSld name="CUSTOM_3_1">
    <p:spTree>
      <p:nvGrpSpPr>
        <p:cNvPr id="1" name="Shape 203"/>
        <p:cNvGrpSpPr/>
        <p:nvPr/>
      </p:nvGrpSpPr>
      <p:grpSpPr>
        <a:xfrm>
          <a:off x="0" y="0"/>
          <a:ext cx="0" cy="0"/>
          <a:chOff x="0" y="0"/>
          <a:chExt cx="0" cy="0"/>
        </a:xfrm>
      </p:grpSpPr>
      <p:pic>
        <p:nvPicPr>
          <p:cNvPr id="204" name="Google Shape;204;p21"/>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rot="-2435565">
            <a:off x="7915514" y="3334781"/>
            <a:ext cx="1628251" cy="2219594"/>
          </a:xfrm>
          <a:prstGeom prst="rect">
            <a:avLst/>
          </a:prstGeom>
          <a:noFill/>
          <a:ln>
            <a:noFill/>
          </a:ln>
        </p:spPr>
      </p:pic>
      <p:pic>
        <p:nvPicPr>
          <p:cNvPr id="205" name="Google Shape;205;p21"/>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rot="-10610716">
            <a:off x="-249253" y="-781999"/>
            <a:ext cx="2438750" cy="3026742"/>
          </a:xfrm>
          <a:prstGeom prst="rect">
            <a:avLst/>
          </a:prstGeom>
          <a:noFill/>
          <a:ln>
            <a:noFill/>
          </a:ln>
        </p:spPr>
      </p:pic>
      <p:pic>
        <p:nvPicPr>
          <p:cNvPr id="206" name="Google Shape;206;p21"/>
          <p:cNvPicPr preferRelativeResize="0"/>
          <p:nvPr/>
        </p:nvPicPr>
        <p:blipFill>
          <a:blip r:embed="rId4" cstate="screen">
            <a:alphaModFix amt="69000"/>
            <a:extLst>
              <a:ext uri="{28A0092B-C50C-407E-A947-70E740481C1C}">
                <a14:useLocalDpi xmlns:a14="http://schemas.microsoft.com/office/drawing/2010/main"/>
              </a:ext>
            </a:extLst>
          </a:blip>
          <a:stretch>
            <a:fillRect/>
          </a:stretch>
        </p:blipFill>
        <p:spPr>
          <a:xfrm rot="10800000" flipH="1">
            <a:off x="3694987" y="-545228"/>
            <a:ext cx="1754026" cy="1231825"/>
          </a:xfrm>
          <a:prstGeom prst="rect">
            <a:avLst/>
          </a:prstGeom>
          <a:noFill/>
          <a:ln>
            <a:noFill/>
          </a:ln>
        </p:spPr>
      </p:pic>
      <p:pic>
        <p:nvPicPr>
          <p:cNvPr id="207" name="Google Shape;207;p21"/>
          <p:cNvPicPr preferRelativeResize="0"/>
          <p:nvPr/>
        </p:nvPicPr>
        <p:blipFill rotWithShape="1">
          <a:blip r:embed="rId5" cstate="screen">
            <a:alphaModFix amt="69000"/>
            <a:extLst>
              <a:ext uri="{28A0092B-C50C-407E-A947-70E740481C1C}">
                <a14:useLocalDpi xmlns:a14="http://schemas.microsoft.com/office/drawing/2010/main"/>
              </a:ext>
            </a:extLst>
          </a:blip>
          <a:srcRect/>
          <a:stretch/>
        </p:blipFill>
        <p:spPr>
          <a:xfrm rot="-7622477" flipH="1">
            <a:off x="3937912" y="4473772"/>
            <a:ext cx="1754027" cy="1231825"/>
          </a:xfrm>
          <a:prstGeom prst="rect">
            <a:avLst/>
          </a:prstGeom>
          <a:noFill/>
          <a:ln>
            <a:noFill/>
          </a:ln>
        </p:spPr>
      </p:pic>
      <p:pic>
        <p:nvPicPr>
          <p:cNvPr id="208" name="Google Shape;208;p21"/>
          <p:cNvPicPr preferRelativeResize="0"/>
          <p:nvPr/>
        </p:nvPicPr>
        <p:blipFill rotWithShape="1">
          <a:blip r:embed="rId6" cstate="screen">
            <a:alphaModFix amt="69000"/>
            <a:extLst>
              <a:ext uri="{28A0092B-C50C-407E-A947-70E740481C1C}">
                <a14:useLocalDpi xmlns:a14="http://schemas.microsoft.com/office/drawing/2010/main"/>
              </a:ext>
            </a:extLst>
          </a:blip>
          <a:srcRect/>
          <a:stretch/>
        </p:blipFill>
        <p:spPr>
          <a:xfrm rot="-8099999">
            <a:off x="7823776" y="-456991"/>
            <a:ext cx="1841262" cy="2376742"/>
          </a:xfrm>
          <a:prstGeom prst="rect">
            <a:avLst/>
          </a:prstGeom>
          <a:noFill/>
          <a:ln>
            <a:noFill/>
          </a:ln>
        </p:spPr>
      </p:pic>
      <p:pic>
        <p:nvPicPr>
          <p:cNvPr id="209" name="Google Shape;209;p21"/>
          <p:cNvPicPr preferRelativeResize="0"/>
          <p:nvPr/>
        </p:nvPicPr>
        <p:blipFill rotWithShape="1">
          <a:blip r:embed="rId7" cstate="screen">
            <a:alphaModFix amt="69000"/>
            <a:extLst>
              <a:ext uri="{28A0092B-C50C-407E-A947-70E740481C1C}">
                <a14:useLocalDpi xmlns:a14="http://schemas.microsoft.com/office/drawing/2010/main"/>
              </a:ext>
            </a:extLst>
          </a:blip>
          <a:srcRect/>
          <a:stretch/>
        </p:blipFill>
        <p:spPr>
          <a:xfrm rot="-7884301" flipH="1">
            <a:off x="448214" y="3809592"/>
            <a:ext cx="895567" cy="1599475"/>
          </a:xfrm>
          <a:prstGeom prst="rect">
            <a:avLst/>
          </a:prstGeom>
          <a:noFill/>
          <a:ln>
            <a:noFill/>
          </a:ln>
        </p:spPr>
      </p:pic>
      <p:pic>
        <p:nvPicPr>
          <p:cNvPr id="210" name="Google Shape;210;p21"/>
          <p:cNvPicPr preferRelativeResize="0"/>
          <p:nvPr/>
        </p:nvPicPr>
        <p:blipFill>
          <a:blip r:embed="rId8" cstate="screen">
            <a:alphaModFix/>
            <a:extLst>
              <a:ext uri="{28A0092B-C50C-407E-A947-70E740481C1C}">
                <a14:useLocalDpi xmlns:a14="http://schemas.microsoft.com/office/drawing/2010/main"/>
              </a:ext>
            </a:extLst>
          </a:blip>
          <a:stretch>
            <a:fillRect/>
          </a:stretch>
        </p:blipFill>
        <p:spPr>
          <a:xfrm flipH="1">
            <a:off x="8522038" y="4049563"/>
            <a:ext cx="415200" cy="790033"/>
          </a:xfrm>
          <a:prstGeom prst="rect">
            <a:avLst/>
          </a:prstGeom>
          <a:noFill/>
          <a:ln>
            <a:noFill/>
          </a:ln>
        </p:spPr>
      </p:pic>
      <p:pic>
        <p:nvPicPr>
          <p:cNvPr id="211" name="Google Shape;211;p21"/>
          <p:cNvPicPr preferRelativeResize="0"/>
          <p:nvPr/>
        </p:nvPicPr>
        <p:blipFill>
          <a:blip r:embed="rId8" cstate="screen">
            <a:alphaModFix/>
            <a:extLst>
              <a:ext uri="{28A0092B-C50C-407E-A947-70E740481C1C}">
                <a14:useLocalDpi xmlns:a14="http://schemas.microsoft.com/office/drawing/2010/main"/>
              </a:ext>
            </a:extLst>
          </a:blip>
          <a:stretch>
            <a:fillRect/>
          </a:stretch>
        </p:blipFill>
        <p:spPr>
          <a:xfrm rot="10800000" flipH="1">
            <a:off x="145613" y="336363"/>
            <a:ext cx="415200" cy="790033"/>
          </a:xfrm>
          <a:prstGeom prst="rect">
            <a:avLst/>
          </a:prstGeom>
          <a:noFill/>
          <a:ln>
            <a:noFill/>
          </a:ln>
        </p:spPr>
      </p:pic>
      <p:sp>
        <p:nvSpPr>
          <p:cNvPr id="212" name="Google Shape;212;p21"/>
          <p:cNvSpPr txBox="1">
            <a:spLocks noGrp="1"/>
          </p:cNvSpPr>
          <p:nvPr>
            <p:ph type="subTitle" idx="1"/>
          </p:nvPr>
        </p:nvSpPr>
        <p:spPr>
          <a:xfrm>
            <a:off x="713225" y="1304925"/>
            <a:ext cx="7708200" cy="3223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5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3" name="Google Shape;213;p21"/>
          <p:cNvSpPr txBox="1">
            <a:spLocks noGrp="1"/>
          </p:cNvSpPr>
          <p:nvPr>
            <p:ph type="title"/>
          </p:nvPr>
        </p:nvSpPr>
        <p:spPr>
          <a:xfrm>
            <a:off x="715950" y="445025"/>
            <a:ext cx="77121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800"/>
              <a:buNone/>
              <a:defRPr sz="3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ext 4">
  <p:cSld name="CUSTOM_3_1_1_1_1">
    <p:spTree>
      <p:nvGrpSpPr>
        <p:cNvPr id="1" name="Shape 230"/>
        <p:cNvGrpSpPr/>
        <p:nvPr/>
      </p:nvGrpSpPr>
      <p:grpSpPr>
        <a:xfrm>
          <a:off x="0" y="0"/>
          <a:ext cx="0" cy="0"/>
          <a:chOff x="0" y="0"/>
          <a:chExt cx="0" cy="0"/>
        </a:xfrm>
      </p:grpSpPr>
      <p:pic>
        <p:nvPicPr>
          <p:cNvPr id="231" name="Google Shape;231;p24"/>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a:off x="7063564" y="2746921"/>
            <a:ext cx="1841263" cy="2376743"/>
          </a:xfrm>
          <a:prstGeom prst="rect">
            <a:avLst/>
          </a:prstGeom>
          <a:noFill/>
          <a:ln>
            <a:noFill/>
          </a:ln>
        </p:spPr>
      </p:pic>
      <p:pic>
        <p:nvPicPr>
          <p:cNvPr id="232" name="Google Shape;232;p24"/>
          <p:cNvPicPr preferRelativeResize="0"/>
          <p:nvPr/>
        </p:nvPicPr>
        <p:blipFill>
          <a:blip r:embed="rId3" cstate="screen">
            <a:alphaModFix amt="69000"/>
            <a:extLst>
              <a:ext uri="{28A0092B-C50C-407E-A947-70E740481C1C}">
                <a14:useLocalDpi xmlns:a14="http://schemas.microsoft.com/office/drawing/2010/main"/>
              </a:ext>
            </a:extLst>
          </a:blip>
          <a:stretch>
            <a:fillRect/>
          </a:stretch>
        </p:blipFill>
        <p:spPr>
          <a:xfrm>
            <a:off x="3510012" y="4395513"/>
            <a:ext cx="1754026" cy="1231825"/>
          </a:xfrm>
          <a:prstGeom prst="rect">
            <a:avLst/>
          </a:prstGeom>
          <a:noFill/>
          <a:ln>
            <a:noFill/>
          </a:ln>
        </p:spPr>
      </p:pic>
      <p:pic>
        <p:nvPicPr>
          <p:cNvPr id="233" name="Google Shape;233;p24"/>
          <p:cNvPicPr preferRelativeResize="0"/>
          <p:nvPr/>
        </p:nvPicPr>
        <p:blipFill rotWithShape="1">
          <a:blip r:embed="rId4" cstate="screen">
            <a:alphaModFix amt="69000"/>
            <a:extLst>
              <a:ext uri="{28A0092B-C50C-407E-A947-70E740481C1C}">
                <a14:useLocalDpi xmlns:a14="http://schemas.microsoft.com/office/drawing/2010/main"/>
              </a:ext>
            </a:extLst>
          </a:blip>
          <a:srcRect/>
          <a:stretch/>
        </p:blipFill>
        <p:spPr>
          <a:xfrm rot="5600730">
            <a:off x="-507934" y="2511698"/>
            <a:ext cx="2205674" cy="2847162"/>
          </a:xfrm>
          <a:prstGeom prst="rect">
            <a:avLst/>
          </a:prstGeom>
          <a:noFill/>
          <a:ln>
            <a:noFill/>
          </a:ln>
        </p:spPr>
      </p:pic>
      <p:pic>
        <p:nvPicPr>
          <p:cNvPr id="234" name="Google Shape;234;p24"/>
          <p:cNvPicPr preferRelativeResize="0"/>
          <p:nvPr/>
        </p:nvPicPr>
        <p:blipFill rotWithShape="1">
          <a:blip r:embed="rId5" cstate="screen">
            <a:alphaModFix amt="69000"/>
            <a:extLst>
              <a:ext uri="{28A0092B-C50C-407E-A947-70E740481C1C}">
                <a14:useLocalDpi xmlns:a14="http://schemas.microsoft.com/office/drawing/2010/main"/>
              </a:ext>
            </a:extLst>
          </a:blip>
          <a:srcRect/>
          <a:stretch/>
        </p:blipFill>
        <p:spPr>
          <a:xfrm rot="-3998316">
            <a:off x="7107188" y="-76413"/>
            <a:ext cx="1754026" cy="1231825"/>
          </a:xfrm>
          <a:prstGeom prst="rect">
            <a:avLst/>
          </a:prstGeom>
          <a:noFill/>
          <a:ln>
            <a:noFill/>
          </a:ln>
        </p:spPr>
      </p:pic>
      <p:pic>
        <p:nvPicPr>
          <p:cNvPr id="235" name="Google Shape;235;p24"/>
          <p:cNvPicPr preferRelativeResize="0"/>
          <p:nvPr/>
        </p:nvPicPr>
        <p:blipFill rotWithShape="1">
          <a:blip r:embed="rId6" cstate="screen">
            <a:alphaModFix amt="69000"/>
            <a:extLst>
              <a:ext uri="{28A0092B-C50C-407E-A947-70E740481C1C}">
                <a14:useLocalDpi xmlns:a14="http://schemas.microsoft.com/office/drawing/2010/main"/>
              </a:ext>
            </a:extLst>
          </a:blip>
          <a:srcRect/>
          <a:stretch/>
        </p:blipFill>
        <p:spPr>
          <a:xfrm rot="8947695">
            <a:off x="4322414" y="-627620"/>
            <a:ext cx="1628251" cy="2219594"/>
          </a:xfrm>
          <a:prstGeom prst="rect">
            <a:avLst/>
          </a:prstGeom>
          <a:noFill/>
          <a:ln>
            <a:noFill/>
          </a:ln>
        </p:spPr>
      </p:pic>
      <p:sp>
        <p:nvSpPr>
          <p:cNvPr id="236" name="Google Shape;236;p24"/>
          <p:cNvSpPr txBox="1">
            <a:spLocks noGrp="1"/>
          </p:cNvSpPr>
          <p:nvPr>
            <p:ph type="title"/>
          </p:nvPr>
        </p:nvSpPr>
        <p:spPr>
          <a:xfrm>
            <a:off x="4949100" y="1405212"/>
            <a:ext cx="3137700" cy="1299900"/>
          </a:xfrm>
          <a:prstGeom prst="rect">
            <a:avLst/>
          </a:prstGeom>
        </p:spPr>
        <p:txBody>
          <a:bodyPr spcFirstLastPara="1" wrap="square" lIns="91425" tIns="91425" rIns="91425" bIns="91425" anchor="b" anchorCtr="0">
            <a:noAutofit/>
          </a:bodyPr>
          <a:lstStyle>
            <a:lvl1pPr lvl="0" rtl="0">
              <a:spcBef>
                <a:spcPts val="0"/>
              </a:spcBef>
              <a:spcAft>
                <a:spcPts val="0"/>
              </a:spcAft>
              <a:buSzPts val="3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37" name="Google Shape;237;p24"/>
          <p:cNvSpPr txBox="1">
            <a:spLocks noGrp="1"/>
          </p:cNvSpPr>
          <p:nvPr>
            <p:ph type="subTitle" idx="1"/>
          </p:nvPr>
        </p:nvSpPr>
        <p:spPr>
          <a:xfrm>
            <a:off x="4949100" y="2705088"/>
            <a:ext cx="3137700" cy="1033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5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312"/>
        <p:cNvGrpSpPr/>
        <p:nvPr/>
      </p:nvGrpSpPr>
      <p:grpSpPr>
        <a:xfrm>
          <a:off x="0" y="0"/>
          <a:ext cx="0" cy="0"/>
          <a:chOff x="0" y="0"/>
          <a:chExt cx="0" cy="0"/>
        </a:xfrm>
      </p:grpSpPr>
      <p:pic>
        <p:nvPicPr>
          <p:cNvPr id="313" name="Google Shape;313;p31"/>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rot="1852305" flipH="1">
            <a:off x="-78136" y="3818916"/>
            <a:ext cx="1628251" cy="2219594"/>
          </a:xfrm>
          <a:prstGeom prst="rect">
            <a:avLst/>
          </a:prstGeom>
          <a:noFill/>
          <a:ln>
            <a:noFill/>
          </a:ln>
        </p:spPr>
      </p:pic>
      <p:pic>
        <p:nvPicPr>
          <p:cNvPr id="314" name="Google Shape;314;p31"/>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rot="-4619142" flipH="1">
            <a:off x="7350439" y="2897764"/>
            <a:ext cx="1841263" cy="2376743"/>
          </a:xfrm>
          <a:prstGeom prst="rect">
            <a:avLst/>
          </a:prstGeom>
          <a:noFill/>
          <a:ln>
            <a:noFill/>
          </a:ln>
        </p:spPr>
      </p:pic>
      <p:pic>
        <p:nvPicPr>
          <p:cNvPr id="315" name="Google Shape;315;p31"/>
          <p:cNvPicPr preferRelativeResize="0"/>
          <p:nvPr/>
        </p:nvPicPr>
        <p:blipFill rotWithShape="1">
          <a:blip r:embed="rId4" cstate="screen">
            <a:alphaModFix amt="69000"/>
            <a:extLst>
              <a:ext uri="{28A0092B-C50C-407E-A947-70E740481C1C}">
                <a14:useLocalDpi xmlns:a14="http://schemas.microsoft.com/office/drawing/2010/main"/>
              </a:ext>
            </a:extLst>
          </a:blip>
          <a:srcRect/>
          <a:stretch/>
        </p:blipFill>
        <p:spPr>
          <a:xfrm rot="10800000" flipH="1">
            <a:off x="7051696" y="-1002428"/>
            <a:ext cx="2438750" cy="3026744"/>
          </a:xfrm>
          <a:prstGeom prst="rect">
            <a:avLst/>
          </a:prstGeom>
          <a:noFill/>
          <a:ln>
            <a:noFill/>
          </a:ln>
        </p:spPr>
      </p:pic>
      <p:pic>
        <p:nvPicPr>
          <p:cNvPr id="316" name="Google Shape;316;p31"/>
          <p:cNvPicPr preferRelativeResize="0"/>
          <p:nvPr/>
        </p:nvPicPr>
        <p:blipFill>
          <a:blip r:embed="rId5" cstate="screen">
            <a:alphaModFix amt="69000"/>
            <a:extLst>
              <a:ext uri="{28A0092B-C50C-407E-A947-70E740481C1C}">
                <a14:useLocalDpi xmlns:a14="http://schemas.microsoft.com/office/drawing/2010/main"/>
              </a:ext>
            </a:extLst>
          </a:blip>
          <a:stretch>
            <a:fillRect/>
          </a:stretch>
        </p:blipFill>
        <p:spPr>
          <a:xfrm rot="10800000" flipH="1">
            <a:off x="3618787" y="-406947"/>
            <a:ext cx="1754026" cy="1231825"/>
          </a:xfrm>
          <a:prstGeom prst="rect">
            <a:avLst/>
          </a:prstGeom>
          <a:noFill/>
          <a:ln>
            <a:noFill/>
          </a:ln>
        </p:spPr>
      </p:pic>
      <p:pic>
        <p:nvPicPr>
          <p:cNvPr id="317" name="Google Shape;317;p31"/>
          <p:cNvPicPr preferRelativeResize="0"/>
          <p:nvPr/>
        </p:nvPicPr>
        <p:blipFill rotWithShape="1">
          <a:blip r:embed="rId6" cstate="screen">
            <a:alphaModFix amt="69000"/>
            <a:extLst>
              <a:ext uri="{28A0092B-C50C-407E-A947-70E740481C1C}">
                <a14:useLocalDpi xmlns:a14="http://schemas.microsoft.com/office/drawing/2010/main"/>
              </a:ext>
            </a:extLst>
          </a:blip>
          <a:srcRect/>
          <a:stretch/>
        </p:blipFill>
        <p:spPr>
          <a:xfrm rot="5199270" flipH="1">
            <a:off x="-584134" y="-138469"/>
            <a:ext cx="2205674" cy="2847162"/>
          </a:xfrm>
          <a:prstGeom prst="rect">
            <a:avLst/>
          </a:prstGeom>
          <a:noFill/>
          <a:ln>
            <a:noFill/>
          </a:ln>
        </p:spPr>
      </p:pic>
      <p:pic>
        <p:nvPicPr>
          <p:cNvPr id="318" name="Google Shape;318;p31"/>
          <p:cNvPicPr preferRelativeResize="0"/>
          <p:nvPr/>
        </p:nvPicPr>
        <p:blipFill rotWithShape="1">
          <a:blip r:embed="rId7" cstate="screen">
            <a:alphaModFix amt="69000"/>
            <a:extLst>
              <a:ext uri="{28A0092B-C50C-407E-A947-70E740481C1C}">
                <a14:useLocalDpi xmlns:a14="http://schemas.microsoft.com/office/drawing/2010/main"/>
              </a:ext>
            </a:extLst>
          </a:blip>
          <a:srcRect/>
          <a:stretch/>
        </p:blipFill>
        <p:spPr>
          <a:xfrm rot="-7622477" flipH="1">
            <a:off x="3861712" y="4612053"/>
            <a:ext cx="1754027" cy="123182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800"/>
              <a:buFont typeface="Berkshire Swash"/>
              <a:buNone/>
              <a:defRPr sz="3800">
                <a:solidFill>
                  <a:schemeClr val="dk1"/>
                </a:solidFill>
                <a:latin typeface="Berkshire Swash"/>
                <a:ea typeface="Berkshire Swash"/>
                <a:cs typeface="Berkshire Swash"/>
                <a:sym typeface="Berkshire Swash"/>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Bitter"/>
              <a:buChar char="●"/>
              <a:defRPr sz="1800">
                <a:solidFill>
                  <a:schemeClr val="dk1"/>
                </a:solidFill>
                <a:latin typeface="Bitter"/>
                <a:ea typeface="Bitter"/>
                <a:cs typeface="Bitter"/>
                <a:sym typeface="Bitter"/>
              </a:defRPr>
            </a:lvl1pPr>
            <a:lvl2pPr marL="914400" lvl="1" indent="-317500">
              <a:lnSpc>
                <a:spcPct val="115000"/>
              </a:lnSpc>
              <a:spcBef>
                <a:spcPts val="0"/>
              </a:spcBef>
              <a:spcAft>
                <a:spcPts val="0"/>
              </a:spcAft>
              <a:buClr>
                <a:schemeClr val="dk1"/>
              </a:buClr>
              <a:buSzPts val="1400"/>
              <a:buFont typeface="Bitter"/>
              <a:buChar char="○"/>
              <a:defRPr>
                <a:solidFill>
                  <a:schemeClr val="dk1"/>
                </a:solidFill>
                <a:latin typeface="Bitter"/>
                <a:ea typeface="Bitter"/>
                <a:cs typeface="Bitter"/>
                <a:sym typeface="Bitter"/>
              </a:defRPr>
            </a:lvl2pPr>
            <a:lvl3pPr marL="1371600" lvl="2" indent="-317500">
              <a:lnSpc>
                <a:spcPct val="115000"/>
              </a:lnSpc>
              <a:spcBef>
                <a:spcPts val="0"/>
              </a:spcBef>
              <a:spcAft>
                <a:spcPts val="0"/>
              </a:spcAft>
              <a:buClr>
                <a:schemeClr val="dk1"/>
              </a:buClr>
              <a:buSzPts val="1400"/>
              <a:buFont typeface="Bitter"/>
              <a:buChar char="■"/>
              <a:defRPr>
                <a:solidFill>
                  <a:schemeClr val="dk1"/>
                </a:solidFill>
                <a:latin typeface="Bitter"/>
                <a:ea typeface="Bitter"/>
                <a:cs typeface="Bitter"/>
                <a:sym typeface="Bitter"/>
              </a:defRPr>
            </a:lvl3pPr>
            <a:lvl4pPr marL="1828800" lvl="3" indent="-317500">
              <a:lnSpc>
                <a:spcPct val="115000"/>
              </a:lnSpc>
              <a:spcBef>
                <a:spcPts val="0"/>
              </a:spcBef>
              <a:spcAft>
                <a:spcPts val="0"/>
              </a:spcAft>
              <a:buClr>
                <a:schemeClr val="dk1"/>
              </a:buClr>
              <a:buSzPts val="1400"/>
              <a:buFont typeface="Bitter"/>
              <a:buChar char="●"/>
              <a:defRPr>
                <a:solidFill>
                  <a:schemeClr val="dk1"/>
                </a:solidFill>
                <a:latin typeface="Bitter"/>
                <a:ea typeface="Bitter"/>
                <a:cs typeface="Bitter"/>
                <a:sym typeface="Bitter"/>
              </a:defRPr>
            </a:lvl4pPr>
            <a:lvl5pPr marL="2286000" lvl="4" indent="-317500">
              <a:lnSpc>
                <a:spcPct val="115000"/>
              </a:lnSpc>
              <a:spcBef>
                <a:spcPts val="0"/>
              </a:spcBef>
              <a:spcAft>
                <a:spcPts val="0"/>
              </a:spcAft>
              <a:buClr>
                <a:schemeClr val="dk1"/>
              </a:buClr>
              <a:buSzPts val="1400"/>
              <a:buFont typeface="Bitter"/>
              <a:buChar char="○"/>
              <a:defRPr>
                <a:solidFill>
                  <a:schemeClr val="dk1"/>
                </a:solidFill>
                <a:latin typeface="Bitter"/>
                <a:ea typeface="Bitter"/>
                <a:cs typeface="Bitter"/>
                <a:sym typeface="Bitter"/>
              </a:defRPr>
            </a:lvl5pPr>
            <a:lvl6pPr marL="2743200" lvl="5" indent="-317500">
              <a:lnSpc>
                <a:spcPct val="115000"/>
              </a:lnSpc>
              <a:spcBef>
                <a:spcPts val="0"/>
              </a:spcBef>
              <a:spcAft>
                <a:spcPts val="0"/>
              </a:spcAft>
              <a:buClr>
                <a:schemeClr val="dk1"/>
              </a:buClr>
              <a:buSzPts val="1400"/>
              <a:buFont typeface="Bitter"/>
              <a:buChar char="■"/>
              <a:defRPr>
                <a:solidFill>
                  <a:schemeClr val="dk1"/>
                </a:solidFill>
                <a:latin typeface="Bitter"/>
                <a:ea typeface="Bitter"/>
                <a:cs typeface="Bitter"/>
                <a:sym typeface="Bitter"/>
              </a:defRPr>
            </a:lvl6pPr>
            <a:lvl7pPr marL="3200400" lvl="6" indent="-317500">
              <a:lnSpc>
                <a:spcPct val="115000"/>
              </a:lnSpc>
              <a:spcBef>
                <a:spcPts val="0"/>
              </a:spcBef>
              <a:spcAft>
                <a:spcPts val="0"/>
              </a:spcAft>
              <a:buClr>
                <a:schemeClr val="dk1"/>
              </a:buClr>
              <a:buSzPts val="1400"/>
              <a:buFont typeface="Bitter"/>
              <a:buChar char="●"/>
              <a:defRPr>
                <a:solidFill>
                  <a:schemeClr val="dk1"/>
                </a:solidFill>
                <a:latin typeface="Bitter"/>
                <a:ea typeface="Bitter"/>
                <a:cs typeface="Bitter"/>
                <a:sym typeface="Bitter"/>
              </a:defRPr>
            </a:lvl7pPr>
            <a:lvl8pPr marL="3657600" lvl="7" indent="-317500">
              <a:lnSpc>
                <a:spcPct val="115000"/>
              </a:lnSpc>
              <a:spcBef>
                <a:spcPts val="0"/>
              </a:spcBef>
              <a:spcAft>
                <a:spcPts val="0"/>
              </a:spcAft>
              <a:buClr>
                <a:schemeClr val="dk1"/>
              </a:buClr>
              <a:buSzPts val="1400"/>
              <a:buFont typeface="Bitter"/>
              <a:buChar char="○"/>
              <a:defRPr>
                <a:solidFill>
                  <a:schemeClr val="dk1"/>
                </a:solidFill>
                <a:latin typeface="Bitter"/>
                <a:ea typeface="Bitter"/>
                <a:cs typeface="Bitter"/>
                <a:sym typeface="Bitter"/>
              </a:defRPr>
            </a:lvl8pPr>
            <a:lvl9pPr marL="4114800" lvl="8" indent="-317500">
              <a:lnSpc>
                <a:spcPct val="115000"/>
              </a:lnSpc>
              <a:spcBef>
                <a:spcPts val="0"/>
              </a:spcBef>
              <a:spcAft>
                <a:spcPts val="0"/>
              </a:spcAft>
              <a:buClr>
                <a:schemeClr val="dk1"/>
              </a:buClr>
              <a:buSzPts val="1400"/>
              <a:buFont typeface="Bitter"/>
              <a:buChar char="■"/>
              <a:defRPr>
                <a:solidFill>
                  <a:schemeClr val="dk1"/>
                </a:solidFill>
                <a:latin typeface="Bitter"/>
                <a:ea typeface="Bitter"/>
                <a:cs typeface="Bitter"/>
                <a:sym typeface="Bitter"/>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3" r:id="rId3"/>
    <p:sldLayoutId id="2147483655" r:id="rId4"/>
    <p:sldLayoutId id="2147483658" r:id="rId5"/>
    <p:sldLayoutId id="2147483664" r:id="rId6"/>
    <p:sldLayoutId id="2147483667" r:id="rId7"/>
    <p:sldLayoutId id="2147483670" r:id="rId8"/>
    <p:sldLayoutId id="2147483677" r:id="rId9"/>
    <p:sldLayoutId id="2147483678" r:id="rId10"/>
    <p:sldLayoutId id="214748367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800"/>
              <a:buFont typeface="Berkshire Swash"/>
              <a:buNone/>
              <a:defRPr sz="3800">
                <a:solidFill>
                  <a:schemeClr val="dk1"/>
                </a:solidFill>
                <a:latin typeface="Berkshire Swash"/>
                <a:ea typeface="Berkshire Swash"/>
                <a:cs typeface="Berkshire Swash"/>
                <a:sym typeface="Berkshire Swash"/>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Bitter"/>
              <a:buChar char="●"/>
              <a:defRPr sz="1800">
                <a:solidFill>
                  <a:schemeClr val="dk1"/>
                </a:solidFill>
                <a:latin typeface="Bitter"/>
                <a:ea typeface="Bitter"/>
                <a:cs typeface="Bitter"/>
                <a:sym typeface="Bitter"/>
              </a:defRPr>
            </a:lvl1pPr>
            <a:lvl2pPr marL="914400" lvl="1" indent="-317500">
              <a:lnSpc>
                <a:spcPct val="115000"/>
              </a:lnSpc>
              <a:spcBef>
                <a:spcPts val="0"/>
              </a:spcBef>
              <a:spcAft>
                <a:spcPts val="0"/>
              </a:spcAft>
              <a:buClr>
                <a:schemeClr val="dk1"/>
              </a:buClr>
              <a:buSzPts val="1400"/>
              <a:buFont typeface="Bitter"/>
              <a:buChar char="○"/>
              <a:defRPr>
                <a:solidFill>
                  <a:schemeClr val="dk1"/>
                </a:solidFill>
                <a:latin typeface="Bitter"/>
                <a:ea typeface="Bitter"/>
                <a:cs typeface="Bitter"/>
                <a:sym typeface="Bitter"/>
              </a:defRPr>
            </a:lvl2pPr>
            <a:lvl3pPr marL="1371600" lvl="2" indent="-317500">
              <a:lnSpc>
                <a:spcPct val="115000"/>
              </a:lnSpc>
              <a:spcBef>
                <a:spcPts val="0"/>
              </a:spcBef>
              <a:spcAft>
                <a:spcPts val="0"/>
              </a:spcAft>
              <a:buClr>
                <a:schemeClr val="dk1"/>
              </a:buClr>
              <a:buSzPts val="1400"/>
              <a:buFont typeface="Bitter"/>
              <a:buChar char="■"/>
              <a:defRPr>
                <a:solidFill>
                  <a:schemeClr val="dk1"/>
                </a:solidFill>
                <a:latin typeface="Bitter"/>
                <a:ea typeface="Bitter"/>
                <a:cs typeface="Bitter"/>
                <a:sym typeface="Bitter"/>
              </a:defRPr>
            </a:lvl3pPr>
            <a:lvl4pPr marL="1828800" lvl="3" indent="-317500">
              <a:lnSpc>
                <a:spcPct val="115000"/>
              </a:lnSpc>
              <a:spcBef>
                <a:spcPts val="0"/>
              </a:spcBef>
              <a:spcAft>
                <a:spcPts val="0"/>
              </a:spcAft>
              <a:buClr>
                <a:schemeClr val="dk1"/>
              </a:buClr>
              <a:buSzPts val="1400"/>
              <a:buFont typeface="Bitter"/>
              <a:buChar char="●"/>
              <a:defRPr>
                <a:solidFill>
                  <a:schemeClr val="dk1"/>
                </a:solidFill>
                <a:latin typeface="Bitter"/>
                <a:ea typeface="Bitter"/>
                <a:cs typeface="Bitter"/>
                <a:sym typeface="Bitter"/>
              </a:defRPr>
            </a:lvl4pPr>
            <a:lvl5pPr marL="2286000" lvl="4" indent="-317500">
              <a:lnSpc>
                <a:spcPct val="115000"/>
              </a:lnSpc>
              <a:spcBef>
                <a:spcPts val="0"/>
              </a:spcBef>
              <a:spcAft>
                <a:spcPts val="0"/>
              </a:spcAft>
              <a:buClr>
                <a:schemeClr val="dk1"/>
              </a:buClr>
              <a:buSzPts val="1400"/>
              <a:buFont typeface="Bitter"/>
              <a:buChar char="○"/>
              <a:defRPr>
                <a:solidFill>
                  <a:schemeClr val="dk1"/>
                </a:solidFill>
                <a:latin typeface="Bitter"/>
                <a:ea typeface="Bitter"/>
                <a:cs typeface="Bitter"/>
                <a:sym typeface="Bitter"/>
              </a:defRPr>
            </a:lvl5pPr>
            <a:lvl6pPr marL="2743200" lvl="5" indent="-317500">
              <a:lnSpc>
                <a:spcPct val="115000"/>
              </a:lnSpc>
              <a:spcBef>
                <a:spcPts val="0"/>
              </a:spcBef>
              <a:spcAft>
                <a:spcPts val="0"/>
              </a:spcAft>
              <a:buClr>
                <a:schemeClr val="dk1"/>
              </a:buClr>
              <a:buSzPts val="1400"/>
              <a:buFont typeface="Bitter"/>
              <a:buChar char="■"/>
              <a:defRPr>
                <a:solidFill>
                  <a:schemeClr val="dk1"/>
                </a:solidFill>
                <a:latin typeface="Bitter"/>
                <a:ea typeface="Bitter"/>
                <a:cs typeface="Bitter"/>
                <a:sym typeface="Bitter"/>
              </a:defRPr>
            </a:lvl6pPr>
            <a:lvl7pPr marL="3200400" lvl="6" indent="-317500">
              <a:lnSpc>
                <a:spcPct val="115000"/>
              </a:lnSpc>
              <a:spcBef>
                <a:spcPts val="0"/>
              </a:spcBef>
              <a:spcAft>
                <a:spcPts val="0"/>
              </a:spcAft>
              <a:buClr>
                <a:schemeClr val="dk1"/>
              </a:buClr>
              <a:buSzPts val="1400"/>
              <a:buFont typeface="Bitter"/>
              <a:buChar char="●"/>
              <a:defRPr>
                <a:solidFill>
                  <a:schemeClr val="dk1"/>
                </a:solidFill>
                <a:latin typeface="Bitter"/>
                <a:ea typeface="Bitter"/>
                <a:cs typeface="Bitter"/>
                <a:sym typeface="Bitter"/>
              </a:defRPr>
            </a:lvl7pPr>
            <a:lvl8pPr marL="3657600" lvl="7" indent="-317500">
              <a:lnSpc>
                <a:spcPct val="115000"/>
              </a:lnSpc>
              <a:spcBef>
                <a:spcPts val="0"/>
              </a:spcBef>
              <a:spcAft>
                <a:spcPts val="0"/>
              </a:spcAft>
              <a:buClr>
                <a:schemeClr val="dk1"/>
              </a:buClr>
              <a:buSzPts val="1400"/>
              <a:buFont typeface="Bitter"/>
              <a:buChar char="○"/>
              <a:defRPr>
                <a:solidFill>
                  <a:schemeClr val="dk1"/>
                </a:solidFill>
                <a:latin typeface="Bitter"/>
                <a:ea typeface="Bitter"/>
                <a:cs typeface="Bitter"/>
                <a:sym typeface="Bitter"/>
              </a:defRPr>
            </a:lvl8pPr>
            <a:lvl9pPr marL="4114800" lvl="8" indent="-317500">
              <a:lnSpc>
                <a:spcPct val="115000"/>
              </a:lnSpc>
              <a:spcBef>
                <a:spcPts val="0"/>
              </a:spcBef>
              <a:spcAft>
                <a:spcPts val="0"/>
              </a:spcAft>
              <a:buClr>
                <a:schemeClr val="dk1"/>
              </a:buClr>
              <a:buSzPts val="1400"/>
              <a:buFont typeface="Bitter"/>
              <a:buChar char="■"/>
              <a:defRPr>
                <a:solidFill>
                  <a:schemeClr val="dk1"/>
                </a:solidFill>
                <a:latin typeface="Bitter"/>
                <a:ea typeface="Bitter"/>
                <a:cs typeface="Bitter"/>
                <a:sym typeface="Bitter"/>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‹Nº›</a:t>
            </a:fld>
            <a:endParaRPr/>
          </a:p>
        </p:txBody>
      </p:sp>
    </p:spTree>
    <p:extLst>
      <p:ext uri="{BB962C8B-B14F-4D97-AF65-F5344CB8AC3E}">
        <p14:creationId xmlns:p14="http://schemas.microsoft.com/office/powerpoint/2010/main" val="2510901590"/>
      </p:ext>
    </p:extLst>
  </p:cSld>
  <p:clrMap bg1="lt1" tx1="dk1" bg2="dk2" tx2="lt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 id="2147483700" r:id="rId17"/>
    <p:sldLayoutId id="2147483701"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27.png"/><Relationship Id="rId5" Type="http://schemas.openxmlformats.org/officeDocument/2006/relationships/image" Target="../media/image19.png"/><Relationship Id="rId4" Type="http://schemas.openxmlformats.org/officeDocument/2006/relationships/image" Target="../media/image34.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36.png"/><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9.png"/><Relationship Id="rId7"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23.png"/><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9.png"/><Relationship Id="rId7"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jpeg"/><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9.png"/><Relationship Id="rId7"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42.png"/><Relationship Id="rId4" Type="http://schemas.openxmlformats.org/officeDocument/2006/relationships/image" Target="../media/image41.jpe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19.png"/><Relationship Id="rId4" Type="http://schemas.openxmlformats.org/officeDocument/2006/relationships/image" Target="../media/image43.jpeg"/></Relationships>
</file>

<file path=ppt/slides/_rels/slide17.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45.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49.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 Id="rId9"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51.jpeg"/><Relationship Id="rId4" Type="http://schemas.openxmlformats.org/officeDocument/2006/relationships/image" Target="../media/image50.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19.png"/><Relationship Id="rId5" Type="http://schemas.openxmlformats.org/officeDocument/2006/relationships/image" Target="../media/image22.png"/><Relationship Id="rId4" Type="http://schemas.openxmlformats.org/officeDocument/2006/relationships/image" Target="../media/image21.png"/></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53.jpeg"/><Relationship Id="rId4" Type="http://schemas.openxmlformats.org/officeDocument/2006/relationships/image" Target="../media/image52.png"/></Relationships>
</file>

<file path=ppt/slides/_rels/slide21.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1.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0.png"/><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26.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26.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29.png"/><Relationship Id="rId4" Type="http://schemas.openxmlformats.org/officeDocument/2006/relationships/image" Target="../media/image2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31.png"/><Relationship Id="rId4" Type="http://schemas.openxmlformats.org/officeDocument/2006/relationships/image" Target="../media/image30.png"/></Relationships>
</file>

<file path=ppt/slides/_rels/slide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27.png"/><Relationship Id="rId5" Type="http://schemas.openxmlformats.org/officeDocument/2006/relationships/image" Target="../media/image19.png"/><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openxmlformats.org/officeDocument/2006/relationships/image" Target="../media/image33.tiff"/><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27.png"/><Relationship Id="rId5" Type="http://schemas.openxmlformats.org/officeDocument/2006/relationships/image" Target="../media/image19.png"/><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2"/>
        <p:cNvGrpSpPr/>
        <p:nvPr/>
      </p:nvGrpSpPr>
      <p:grpSpPr>
        <a:xfrm>
          <a:off x="0" y="0"/>
          <a:ext cx="0" cy="0"/>
          <a:chOff x="0" y="0"/>
          <a:chExt cx="0" cy="0"/>
        </a:xfrm>
      </p:grpSpPr>
      <p:sp>
        <p:nvSpPr>
          <p:cNvPr id="343" name="Google Shape;343;p37"/>
          <p:cNvSpPr txBox="1">
            <a:spLocks noGrp="1"/>
          </p:cNvSpPr>
          <p:nvPr>
            <p:ph type="ctrTitle"/>
          </p:nvPr>
        </p:nvSpPr>
        <p:spPr>
          <a:xfrm>
            <a:off x="3908306" y="886419"/>
            <a:ext cx="4619182" cy="2461128"/>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ES" sz="4800" dirty="0">
                <a:solidFill>
                  <a:schemeClr val="dk1"/>
                </a:solidFill>
              </a:rPr>
              <a:t>Estudio Orante</a:t>
            </a:r>
            <a:br>
              <a:rPr lang="es-ES" sz="4800" dirty="0">
                <a:solidFill>
                  <a:schemeClr val="dk1"/>
                </a:solidFill>
              </a:rPr>
            </a:br>
            <a:r>
              <a:rPr lang="es-MX" sz="4800" dirty="0">
                <a:solidFill>
                  <a:schemeClr val="accent1"/>
                </a:solidFill>
              </a:rPr>
              <a:t>De Hechos de </a:t>
            </a:r>
            <a:br>
              <a:rPr lang="es-MX" sz="4800" dirty="0">
                <a:solidFill>
                  <a:schemeClr val="accent1"/>
                </a:solidFill>
              </a:rPr>
            </a:br>
            <a:r>
              <a:rPr lang="es-MX" sz="4800" dirty="0">
                <a:solidFill>
                  <a:schemeClr val="accent1"/>
                </a:solidFill>
              </a:rPr>
              <a:t>los Apóstoles</a:t>
            </a:r>
            <a:endParaRPr lang="es-ES" sz="4800" dirty="0">
              <a:solidFill>
                <a:schemeClr val="accent1"/>
              </a:solidFill>
            </a:endParaRPr>
          </a:p>
        </p:txBody>
      </p:sp>
      <p:sp>
        <p:nvSpPr>
          <p:cNvPr id="344" name="Google Shape;344;p37"/>
          <p:cNvSpPr txBox="1">
            <a:spLocks noGrp="1"/>
          </p:cNvSpPr>
          <p:nvPr>
            <p:ph type="subTitle" idx="1"/>
          </p:nvPr>
        </p:nvSpPr>
        <p:spPr>
          <a:xfrm>
            <a:off x="3908306" y="3530538"/>
            <a:ext cx="4957800" cy="132554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MX" sz="2000" dirty="0">
                <a:solidFill>
                  <a:schemeClr val="dk1"/>
                </a:solidFill>
              </a:rPr>
              <a:t>Pedro le dijo: “No tengo oro ni plata, pero te doy lo que tengo: en nombre del Mesías Jesús, el Nazareno, camina”. (</a:t>
            </a:r>
            <a:r>
              <a:rPr lang="es-MX" sz="2000" dirty="0" err="1">
                <a:solidFill>
                  <a:schemeClr val="dk1"/>
                </a:solidFill>
              </a:rPr>
              <a:t>Hch</a:t>
            </a:r>
            <a:r>
              <a:rPr lang="es-MX" sz="2000" dirty="0">
                <a:solidFill>
                  <a:schemeClr val="dk1"/>
                </a:solidFill>
              </a:rPr>
              <a:t> 3,6).</a:t>
            </a:r>
            <a:endParaRPr lang="en-US" sz="2000" dirty="0">
              <a:solidFill>
                <a:schemeClr val="dk1"/>
              </a:solidFill>
            </a:endParaRPr>
          </a:p>
        </p:txBody>
      </p:sp>
      <p:pic>
        <p:nvPicPr>
          <p:cNvPr id="345" name="Google Shape;345;p37"/>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707673" y="1612962"/>
            <a:ext cx="1436327" cy="1432109"/>
          </a:xfrm>
          <a:prstGeom prst="rect">
            <a:avLst/>
          </a:prstGeom>
          <a:noFill/>
          <a:ln>
            <a:noFill/>
          </a:ln>
        </p:spPr>
      </p:pic>
      <p:pic>
        <p:nvPicPr>
          <p:cNvPr id="346" name="Google Shape;346;p37"/>
          <p:cNvPicPr preferRelativeResize="0"/>
          <p:nvPr/>
        </p:nvPicPr>
        <p:blipFill>
          <a:blip r:embed="rId4">
            <a:alphaModFix/>
          </a:blip>
          <a:stretch>
            <a:fillRect/>
          </a:stretch>
        </p:blipFill>
        <p:spPr>
          <a:xfrm flipH="1">
            <a:off x="3463811" y="956014"/>
            <a:ext cx="541188" cy="1029750"/>
          </a:xfrm>
          <a:prstGeom prst="rect">
            <a:avLst/>
          </a:prstGeom>
          <a:noFill/>
          <a:ln>
            <a:noFill/>
          </a:ln>
        </p:spPr>
      </p:pic>
      <p:pic>
        <p:nvPicPr>
          <p:cNvPr id="3" name="Imagen 2">
            <a:extLst>
              <a:ext uri="{FF2B5EF4-FFF2-40B4-BE49-F238E27FC236}">
                <a16:creationId xmlns:a16="http://schemas.microsoft.com/office/drawing/2014/main" id="{7E788CB1-1625-2F6E-430D-709197F0F8D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134" y="0"/>
            <a:ext cx="3461369" cy="5143500"/>
          </a:xfrm>
          <a:prstGeom prst="rect">
            <a:avLst/>
          </a:prstGeom>
        </p:spPr>
      </p:pic>
      <p:pic>
        <p:nvPicPr>
          <p:cNvPr id="6" name="Imagen 5">
            <a:extLst>
              <a:ext uri="{FF2B5EF4-FFF2-40B4-BE49-F238E27FC236}">
                <a16:creationId xmlns:a16="http://schemas.microsoft.com/office/drawing/2014/main" id="{0C14B981-5401-6675-9532-770E7754745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273175" y="0"/>
            <a:ext cx="4597650" cy="5143500"/>
          </a:xfrm>
          <a:prstGeom prst="rect">
            <a:avLst/>
          </a:prstGeom>
        </p:spPr>
      </p:pic>
      <p:pic>
        <p:nvPicPr>
          <p:cNvPr id="8" name="Imagen 7">
            <a:extLst>
              <a:ext uri="{FF2B5EF4-FFF2-40B4-BE49-F238E27FC236}">
                <a16:creationId xmlns:a16="http://schemas.microsoft.com/office/drawing/2014/main" id="{60A57DE7-C0D7-79B3-6B97-E5DAB20F367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317209" y="50706"/>
            <a:ext cx="1658115" cy="47244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8" name="Google Shape;398;p41"/>
          <p:cNvSpPr txBox="1">
            <a:spLocks noGrp="1"/>
          </p:cNvSpPr>
          <p:nvPr>
            <p:ph type="subTitle" idx="1"/>
          </p:nvPr>
        </p:nvSpPr>
        <p:spPr>
          <a:xfrm>
            <a:off x="3434058" y="272434"/>
            <a:ext cx="4928707" cy="4598632"/>
          </a:xfrm>
          <a:prstGeom prst="rect">
            <a:avLst/>
          </a:prstGeom>
        </p:spPr>
        <p:txBody>
          <a:bodyPr spcFirstLastPara="1" wrap="square" lIns="91425" tIns="91425" rIns="91425" bIns="91425" anchor="ctr" anchorCtr="0">
            <a:noAutofit/>
          </a:bodyPr>
          <a:lstStyle/>
          <a:p>
            <a:pPr marL="0" lvl="0" indent="0" rtl="0">
              <a:spcBef>
                <a:spcPts val="0"/>
              </a:spcBef>
              <a:spcAft>
                <a:spcPts val="1200"/>
              </a:spcAft>
              <a:buNone/>
            </a:pPr>
            <a:r>
              <a:rPr lang="es-MX" sz="2400" dirty="0"/>
              <a:t>Finalmente, digamos una palabra sobre María, la madre de Jesús. Ella estaba en medio de los apóstoles, fomentando la unidad, oración y espera. No olvidemos que este fue un período de espera, hasta la llegada del Espíritu Santo.</a:t>
            </a:r>
            <a:endParaRPr lang="en-US" sz="2400" dirty="0"/>
          </a:p>
        </p:txBody>
      </p:sp>
      <p:pic>
        <p:nvPicPr>
          <p:cNvPr id="3" name="Imagen 2">
            <a:extLst>
              <a:ext uri="{FF2B5EF4-FFF2-40B4-BE49-F238E27FC236}">
                <a16:creationId xmlns:a16="http://schemas.microsoft.com/office/drawing/2014/main" id="{802184C1-1278-ACEE-5774-E8264BB3E1E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8575062" y="162296"/>
            <a:ext cx="482592" cy="498159"/>
          </a:xfrm>
          <a:prstGeom prst="rect">
            <a:avLst/>
          </a:prstGeom>
        </p:spPr>
      </p:pic>
      <p:pic>
        <p:nvPicPr>
          <p:cNvPr id="6" name="Imagen 5">
            <a:extLst>
              <a:ext uri="{FF2B5EF4-FFF2-40B4-BE49-F238E27FC236}">
                <a16:creationId xmlns:a16="http://schemas.microsoft.com/office/drawing/2014/main" id="{4A01C604-7043-67E3-D842-3ED5E7635EA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63409" y="760362"/>
            <a:ext cx="3060038" cy="3622776"/>
          </a:xfrm>
          <a:prstGeom prst="rect">
            <a:avLst/>
          </a:prstGeom>
        </p:spPr>
      </p:pic>
      <p:sp>
        <p:nvSpPr>
          <p:cNvPr id="4" name="Google Shape;397;p41">
            <a:extLst>
              <a:ext uri="{FF2B5EF4-FFF2-40B4-BE49-F238E27FC236}">
                <a16:creationId xmlns:a16="http://schemas.microsoft.com/office/drawing/2014/main" id="{8143A541-BE37-3030-DEF6-3F7B9BEAE48C}"/>
              </a:ext>
            </a:extLst>
          </p:cNvPr>
          <p:cNvSpPr txBox="1">
            <a:spLocks/>
          </p:cNvSpPr>
          <p:nvPr/>
        </p:nvSpPr>
        <p:spPr>
          <a:xfrm rot="5400000">
            <a:off x="7335124" y="2141691"/>
            <a:ext cx="3290110" cy="327642"/>
          </a:xfrm>
          <a:prstGeom prst="rect">
            <a:avLst/>
          </a:prstGeom>
          <a:solidFill>
            <a:schemeClr val="accent3">
              <a:lumMod val="40000"/>
              <a:lumOff val="60000"/>
            </a:scheme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3600"/>
              <a:buFont typeface="Berkshire Swash"/>
              <a:buNone/>
              <a:defRPr sz="6000" b="0" i="0" u="none" strike="noStrike" cap="none">
                <a:solidFill>
                  <a:schemeClr val="dk1"/>
                </a:solidFill>
                <a:latin typeface="Berkshire Swash"/>
                <a:ea typeface="Berkshire Swash"/>
                <a:cs typeface="Berkshire Swash"/>
                <a:sym typeface="Berkshire Swash"/>
              </a:defRPr>
            </a:lvl1pPr>
            <a:lvl2pPr marR="0" lvl="1" algn="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algn="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algn="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algn="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algn="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algn="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pPr algn="l"/>
            <a:r>
              <a:rPr lang="es-MX" sz="2000" dirty="0"/>
              <a:t>Pistas para acoger el texto…</a:t>
            </a:r>
            <a:endParaRPr lang="es-ES" sz="2000" dirty="0"/>
          </a:p>
        </p:txBody>
      </p:sp>
      <p:pic>
        <p:nvPicPr>
          <p:cNvPr id="2" name="Imagen 1">
            <a:extLst>
              <a:ext uri="{FF2B5EF4-FFF2-40B4-BE49-F238E27FC236}">
                <a16:creationId xmlns:a16="http://schemas.microsoft.com/office/drawing/2014/main" id="{883E8159-1836-FE72-B2B8-D3C417E96D6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273175" y="0"/>
            <a:ext cx="4597650" cy="5143500"/>
          </a:xfrm>
          <a:prstGeom prst="rect">
            <a:avLst/>
          </a:prstGeom>
        </p:spPr>
      </p:pic>
      <p:pic>
        <p:nvPicPr>
          <p:cNvPr id="5" name="Imagen 4">
            <a:extLst>
              <a:ext uri="{FF2B5EF4-FFF2-40B4-BE49-F238E27FC236}">
                <a16:creationId xmlns:a16="http://schemas.microsoft.com/office/drawing/2014/main" id="{7D652F77-B699-7450-8AA1-DAAF2E5AA5A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9045" y="4748483"/>
            <a:ext cx="958788" cy="273184"/>
          </a:xfrm>
          <a:prstGeom prst="rect">
            <a:avLst/>
          </a:prstGeom>
        </p:spPr>
      </p:pic>
    </p:spTree>
    <p:extLst>
      <p:ext uri="{BB962C8B-B14F-4D97-AF65-F5344CB8AC3E}">
        <p14:creationId xmlns:p14="http://schemas.microsoft.com/office/powerpoint/2010/main" val="344936083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8" name="Google Shape;398;p41"/>
          <p:cNvSpPr txBox="1">
            <a:spLocks noGrp="1"/>
          </p:cNvSpPr>
          <p:nvPr>
            <p:ph type="body" idx="1"/>
          </p:nvPr>
        </p:nvSpPr>
        <p:spPr>
          <a:xfrm>
            <a:off x="612559" y="1559943"/>
            <a:ext cx="8087558" cy="3118589"/>
          </a:xfrm>
          <a:prstGeom prst="rect">
            <a:avLst/>
          </a:prstGeom>
        </p:spPr>
        <p:txBody>
          <a:bodyPr spcFirstLastPara="1" wrap="square" lIns="91425" tIns="91425" rIns="91425" bIns="91425" anchor="ctr" anchorCtr="0">
            <a:noAutofit/>
          </a:bodyPr>
          <a:lstStyle/>
          <a:p>
            <a:pPr marL="0" lvl="0" indent="0" rtl="0">
              <a:lnSpc>
                <a:spcPts val="2500"/>
              </a:lnSpc>
              <a:spcBef>
                <a:spcPts val="0"/>
              </a:spcBef>
              <a:spcAft>
                <a:spcPts val="1200"/>
              </a:spcAft>
              <a:buNone/>
            </a:pPr>
            <a:r>
              <a:rPr lang="es-MX" sz="2200" dirty="0"/>
              <a:t>Lucas invita a leer la historia teniendo presente ambas obras: en el evangelio está todo lo que Jesús hizo y enseñó; en Hechos se presenta lo que Jesús hace y enseña a través de la Iglesia. El primer volumen está dedicado a Jesús; el segundo a la Iglesia naciente, modelo para la Iglesia de todos los tiempos. Existe continuidad entre la enseñanza de Jesús y de la Iglesia. Es necesario, pues, que estemos en consonancia con Jesús y que, como Él, primero obremos y luego enseñemos. El hecho sobre la palabra.</a:t>
            </a:r>
            <a:endParaRPr lang="en-US" sz="2200" dirty="0"/>
          </a:p>
        </p:txBody>
      </p:sp>
      <p:sp>
        <p:nvSpPr>
          <p:cNvPr id="397" name="Google Shape;397;p41"/>
          <p:cNvSpPr txBox="1">
            <a:spLocks noGrp="1"/>
          </p:cNvSpPr>
          <p:nvPr>
            <p:ph type="title"/>
          </p:nvPr>
        </p:nvSpPr>
        <p:spPr>
          <a:xfrm>
            <a:off x="0" y="105985"/>
            <a:ext cx="9143999" cy="572700"/>
          </a:xfrm>
          <a:prstGeom prst="rect">
            <a:avLst/>
          </a:prstGeom>
          <a:solidFill>
            <a:schemeClr val="accent2">
              <a:lumMod val="20000"/>
              <a:lumOff val="80000"/>
            </a:schemeClr>
          </a:solidFill>
        </p:spPr>
        <p:txBody>
          <a:bodyPr spcFirstLastPara="1" wrap="square" lIns="91425" tIns="91425" rIns="91425" bIns="91425" anchor="ctr" anchorCtr="0">
            <a:noAutofit/>
          </a:bodyPr>
          <a:lstStyle/>
          <a:p>
            <a:pPr marL="0" lvl="0" indent="0" algn="ctr" rtl="0">
              <a:spcBef>
                <a:spcPts val="0"/>
              </a:spcBef>
              <a:spcAft>
                <a:spcPts val="0"/>
              </a:spcAft>
              <a:buNone/>
            </a:pPr>
            <a:r>
              <a:rPr lang="es-MX" sz="3200" dirty="0"/>
              <a:t>Claves para comprender Hechos 1,6-12.14</a:t>
            </a:r>
            <a:endParaRPr lang="es-ES" sz="3200" dirty="0"/>
          </a:p>
        </p:txBody>
      </p:sp>
      <p:pic>
        <p:nvPicPr>
          <p:cNvPr id="401" name="Google Shape;401;p41"/>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flipH="1">
            <a:off x="72477" y="4259799"/>
            <a:ext cx="415200" cy="790033"/>
          </a:xfrm>
          <a:prstGeom prst="rect">
            <a:avLst/>
          </a:prstGeom>
          <a:noFill/>
          <a:ln>
            <a:noFill/>
          </a:ln>
        </p:spPr>
      </p:pic>
      <p:pic>
        <p:nvPicPr>
          <p:cNvPr id="4" name="Imagen 3">
            <a:extLst>
              <a:ext uri="{FF2B5EF4-FFF2-40B4-BE49-F238E27FC236}">
                <a16:creationId xmlns:a16="http://schemas.microsoft.com/office/drawing/2014/main" id="{6A674278-B20E-96E6-9F75-5F864D8A365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3" y="40691"/>
            <a:ext cx="703289" cy="703289"/>
          </a:xfrm>
          <a:prstGeom prst="rect">
            <a:avLst/>
          </a:prstGeom>
        </p:spPr>
      </p:pic>
      <p:sp>
        <p:nvSpPr>
          <p:cNvPr id="6" name="Google Shape;397;p41">
            <a:extLst>
              <a:ext uri="{FF2B5EF4-FFF2-40B4-BE49-F238E27FC236}">
                <a16:creationId xmlns:a16="http://schemas.microsoft.com/office/drawing/2014/main" id="{00FC71EF-0E40-FE93-411E-BECCD01C2BB8}"/>
              </a:ext>
            </a:extLst>
          </p:cNvPr>
          <p:cNvSpPr txBox="1">
            <a:spLocks/>
          </p:cNvSpPr>
          <p:nvPr/>
        </p:nvSpPr>
        <p:spPr>
          <a:xfrm>
            <a:off x="612559" y="1061784"/>
            <a:ext cx="7750206" cy="49815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3600"/>
              <a:buFont typeface="Berkshire Swash"/>
              <a:buNone/>
              <a:defRPr sz="4500" b="0" i="0" u="none" strike="noStrike" cap="none">
                <a:solidFill>
                  <a:schemeClr val="dk1"/>
                </a:solidFill>
                <a:latin typeface="Berkshire Swash"/>
                <a:ea typeface="Berkshire Swash"/>
                <a:cs typeface="Berkshire Swash"/>
                <a:sym typeface="Berkshire Swash"/>
              </a:defRPr>
            </a:lvl1pPr>
            <a:lvl2pPr marR="0" lvl="1"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pPr algn="l"/>
            <a:r>
              <a:rPr lang="es-MX" sz="2800" dirty="0">
                <a:solidFill>
                  <a:schemeClr val="accent1"/>
                </a:solidFill>
              </a:rPr>
              <a:t>Una obra en dos volúmenes.</a:t>
            </a:r>
            <a:endParaRPr lang="es-ES" sz="2800" dirty="0">
              <a:solidFill>
                <a:schemeClr val="accent1"/>
              </a:solidFill>
            </a:endParaRPr>
          </a:p>
        </p:txBody>
      </p:sp>
      <p:pic>
        <p:nvPicPr>
          <p:cNvPr id="7" name="Google Shape;968;p64">
            <a:extLst>
              <a:ext uri="{FF2B5EF4-FFF2-40B4-BE49-F238E27FC236}">
                <a16:creationId xmlns:a16="http://schemas.microsoft.com/office/drawing/2014/main" id="{2AE14609-CB3D-9310-3044-743B7A55C203}"/>
              </a:ext>
            </a:extLst>
          </p:cNvPr>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flipH="1">
            <a:off x="275207" y="978089"/>
            <a:ext cx="428625" cy="665550"/>
          </a:xfrm>
          <a:prstGeom prst="rect">
            <a:avLst/>
          </a:prstGeom>
          <a:noFill/>
          <a:ln>
            <a:noFill/>
          </a:ln>
        </p:spPr>
      </p:pic>
      <p:pic>
        <p:nvPicPr>
          <p:cNvPr id="2" name="Imagen 1">
            <a:extLst>
              <a:ext uri="{FF2B5EF4-FFF2-40B4-BE49-F238E27FC236}">
                <a16:creationId xmlns:a16="http://schemas.microsoft.com/office/drawing/2014/main" id="{C39CCE01-E985-95B1-E86E-73CCAD90921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273175" y="0"/>
            <a:ext cx="4597650" cy="5143500"/>
          </a:xfrm>
          <a:prstGeom prst="rect">
            <a:avLst/>
          </a:prstGeom>
        </p:spPr>
      </p:pic>
      <p:pic>
        <p:nvPicPr>
          <p:cNvPr id="3" name="Imagen 2">
            <a:extLst>
              <a:ext uri="{FF2B5EF4-FFF2-40B4-BE49-F238E27FC236}">
                <a16:creationId xmlns:a16="http://schemas.microsoft.com/office/drawing/2014/main" id="{8BDFCCB0-95B0-840D-EB59-0664E00A318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052047" y="4764331"/>
            <a:ext cx="958788" cy="273184"/>
          </a:xfrm>
          <a:prstGeom prst="rect">
            <a:avLst/>
          </a:prstGeom>
        </p:spPr>
      </p:pic>
    </p:spTree>
    <p:extLst>
      <p:ext uri="{BB962C8B-B14F-4D97-AF65-F5344CB8AC3E}">
        <p14:creationId xmlns:p14="http://schemas.microsoft.com/office/powerpoint/2010/main" val="42690197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8" name="Google Shape;398;p41"/>
          <p:cNvSpPr txBox="1">
            <a:spLocks noGrp="1"/>
          </p:cNvSpPr>
          <p:nvPr>
            <p:ph type="body" idx="1"/>
          </p:nvPr>
        </p:nvSpPr>
        <p:spPr>
          <a:xfrm>
            <a:off x="496759" y="1141210"/>
            <a:ext cx="8101174" cy="3466301"/>
          </a:xfrm>
          <a:prstGeom prst="rect">
            <a:avLst/>
          </a:prstGeom>
        </p:spPr>
        <p:txBody>
          <a:bodyPr spcFirstLastPara="1" wrap="square" lIns="91425" tIns="91425" rIns="91425" bIns="91425" anchor="ctr" anchorCtr="0">
            <a:noAutofit/>
          </a:bodyPr>
          <a:lstStyle/>
          <a:p>
            <a:pPr marL="0" lvl="0" indent="0" rtl="0">
              <a:lnSpc>
                <a:spcPts val="2500"/>
              </a:lnSpc>
              <a:spcBef>
                <a:spcPts val="0"/>
              </a:spcBef>
              <a:buNone/>
            </a:pPr>
            <a:r>
              <a:rPr lang="es-MX" sz="2200" dirty="0"/>
              <a:t>Jesús elige a sus discípulos para que</a:t>
            </a:r>
          </a:p>
          <a:p>
            <a:pPr marL="0" lvl="0" indent="0" rtl="0">
              <a:lnSpc>
                <a:spcPts val="2500"/>
              </a:lnSpc>
              <a:spcBef>
                <a:spcPts val="0"/>
              </a:spcBef>
              <a:buNone/>
            </a:pPr>
            <a:r>
              <a:rPr lang="es-MX" sz="2200" dirty="0"/>
              <a:t>continúen su misión. La misión no es</a:t>
            </a:r>
          </a:p>
          <a:p>
            <a:pPr marL="0" lvl="0" indent="0" rtl="0">
              <a:lnSpc>
                <a:spcPts val="2500"/>
              </a:lnSpc>
              <a:spcBef>
                <a:spcPts val="0"/>
              </a:spcBef>
              <a:buNone/>
            </a:pPr>
            <a:r>
              <a:rPr lang="es-MX" sz="2200" dirty="0"/>
              <a:t>iniciativa propia, sino Gracia que</a:t>
            </a:r>
          </a:p>
          <a:p>
            <a:pPr marL="0" lvl="0" indent="0" rtl="0">
              <a:lnSpc>
                <a:spcPts val="2500"/>
              </a:lnSpc>
              <a:spcBef>
                <a:spcPts val="0"/>
              </a:spcBef>
              <a:buNone/>
            </a:pPr>
            <a:r>
              <a:rPr lang="es-MX" sz="2200" dirty="0"/>
              <a:t>Jesús dispensa. Jesús mismo basa su </a:t>
            </a:r>
          </a:p>
          <a:p>
            <a:pPr marL="0" lvl="0" indent="0" rtl="0">
              <a:lnSpc>
                <a:spcPts val="2500"/>
              </a:lnSpc>
              <a:spcBef>
                <a:spcPts val="0"/>
              </a:spcBef>
              <a:buNone/>
            </a:pPr>
            <a:r>
              <a:rPr lang="es-MX" sz="2200" dirty="0"/>
              <a:t>autoridad en el Padre que lo envía. </a:t>
            </a:r>
          </a:p>
          <a:p>
            <a:pPr marL="0" lvl="0" indent="0" rtl="0">
              <a:lnSpc>
                <a:spcPts val="2500"/>
              </a:lnSpc>
              <a:spcBef>
                <a:spcPts val="0"/>
              </a:spcBef>
              <a:buNone/>
            </a:pPr>
            <a:r>
              <a:rPr lang="es-MX" sz="2200" dirty="0"/>
              <a:t>Ciertamente Jesús nos envía con su </a:t>
            </a:r>
          </a:p>
          <a:p>
            <a:pPr marL="0" lvl="0" indent="0" rtl="0">
              <a:lnSpc>
                <a:spcPts val="2500"/>
              </a:lnSpc>
              <a:spcBef>
                <a:spcPts val="0"/>
              </a:spcBef>
              <a:buNone/>
            </a:pPr>
            <a:r>
              <a:rPr lang="es-MX" sz="2200" dirty="0"/>
              <a:t>autoridad, para realizar su misión. </a:t>
            </a:r>
          </a:p>
          <a:p>
            <a:pPr marL="0" lvl="0" indent="0" rtl="0">
              <a:lnSpc>
                <a:spcPts val="2500"/>
              </a:lnSpc>
              <a:spcBef>
                <a:spcPts val="0"/>
              </a:spcBef>
              <a:buNone/>
            </a:pPr>
            <a:r>
              <a:rPr lang="es-MX" sz="2200" dirty="0"/>
              <a:t>Y para ello nos reviste del Espíritu Santo,  que es quien nos capacita para la misión. La instrucción del Espíritu es necesaria para abrir la mente y actuar eficazmente en su nombre.</a:t>
            </a:r>
            <a:endParaRPr lang="en-US" sz="2200" dirty="0"/>
          </a:p>
        </p:txBody>
      </p:sp>
      <p:sp>
        <p:nvSpPr>
          <p:cNvPr id="397" name="Google Shape;397;p41"/>
          <p:cNvSpPr txBox="1">
            <a:spLocks noGrp="1"/>
          </p:cNvSpPr>
          <p:nvPr>
            <p:ph type="title"/>
          </p:nvPr>
        </p:nvSpPr>
        <p:spPr>
          <a:xfrm rot="5400000">
            <a:off x="6851645" y="2631255"/>
            <a:ext cx="4165410" cy="415199"/>
          </a:xfrm>
          <a:prstGeom prst="rect">
            <a:avLst/>
          </a:prstGeom>
          <a:solidFill>
            <a:schemeClr val="accent1">
              <a:lumMod val="75000"/>
            </a:schemeClr>
          </a:solidFill>
        </p:spPr>
        <p:txBody>
          <a:bodyPr spcFirstLastPara="1" wrap="square" lIns="91425" tIns="91425" rIns="91425" bIns="91425" anchor="ctr" anchorCtr="0">
            <a:noAutofit/>
          </a:bodyPr>
          <a:lstStyle/>
          <a:p>
            <a:pPr marL="0" lvl="0" indent="0" algn="l" rtl="0">
              <a:spcBef>
                <a:spcPts val="0"/>
              </a:spcBef>
              <a:spcAft>
                <a:spcPts val="0"/>
              </a:spcAft>
              <a:buNone/>
            </a:pPr>
            <a:r>
              <a:rPr lang="es-MX" sz="1800" dirty="0">
                <a:solidFill>
                  <a:schemeClr val="accent3">
                    <a:lumMod val="60000"/>
                    <a:lumOff val="40000"/>
                  </a:schemeClr>
                </a:solidFill>
              </a:rPr>
              <a:t>Claves para comprender Hechos 1,6-12.14</a:t>
            </a:r>
            <a:endParaRPr lang="es-ES" sz="1800" dirty="0">
              <a:solidFill>
                <a:schemeClr val="accent3">
                  <a:lumMod val="60000"/>
                  <a:lumOff val="40000"/>
                </a:schemeClr>
              </a:solidFill>
            </a:endParaRPr>
          </a:p>
        </p:txBody>
      </p:sp>
      <p:pic>
        <p:nvPicPr>
          <p:cNvPr id="401" name="Google Shape;401;p41"/>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flipH="1">
            <a:off x="8311550" y="4212494"/>
            <a:ext cx="415200" cy="790033"/>
          </a:xfrm>
          <a:prstGeom prst="rect">
            <a:avLst/>
          </a:prstGeom>
          <a:noFill/>
          <a:ln>
            <a:noFill/>
          </a:ln>
        </p:spPr>
      </p:pic>
      <p:pic>
        <p:nvPicPr>
          <p:cNvPr id="4" name="Imagen 3">
            <a:extLst>
              <a:ext uri="{FF2B5EF4-FFF2-40B4-BE49-F238E27FC236}">
                <a16:creationId xmlns:a16="http://schemas.microsoft.com/office/drawing/2014/main" id="{6A674278-B20E-96E6-9F75-5F864D8A365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97933" y="59678"/>
            <a:ext cx="572700" cy="572700"/>
          </a:xfrm>
          <a:prstGeom prst="rect">
            <a:avLst/>
          </a:prstGeom>
        </p:spPr>
      </p:pic>
      <p:sp>
        <p:nvSpPr>
          <p:cNvPr id="6" name="Google Shape;397;p41">
            <a:extLst>
              <a:ext uri="{FF2B5EF4-FFF2-40B4-BE49-F238E27FC236}">
                <a16:creationId xmlns:a16="http://schemas.microsoft.com/office/drawing/2014/main" id="{00FC71EF-0E40-FE93-411E-BECCD01C2BB8}"/>
              </a:ext>
            </a:extLst>
          </p:cNvPr>
          <p:cNvSpPr txBox="1">
            <a:spLocks/>
          </p:cNvSpPr>
          <p:nvPr/>
        </p:nvSpPr>
        <p:spPr>
          <a:xfrm>
            <a:off x="496758" y="257990"/>
            <a:ext cx="7750206" cy="49815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3600"/>
              <a:buFont typeface="Berkshire Swash"/>
              <a:buNone/>
              <a:defRPr sz="4500" b="0" i="0" u="none" strike="noStrike" cap="none">
                <a:solidFill>
                  <a:schemeClr val="dk1"/>
                </a:solidFill>
                <a:latin typeface="Berkshire Swash"/>
                <a:ea typeface="Berkshire Swash"/>
                <a:cs typeface="Berkshire Swash"/>
                <a:sym typeface="Berkshire Swash"/>
              </a:defRPr>
            </a:lvl1pPr>
            <a:lvl2pPr marR="0" lvl="1"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pPr algn="l"/>
            <a:r>
              <a:rPr lang="es-MX" sz="2800" dirty="0">
                <a:solidFill>
                  <a:schemeClr val="accent1"/>
                </a:solidFill>
              </a:rPr>
              <a:t>Instrucciones del Espíritu Santo.</a:t>
            </a:r>
            <a:endParaRPr lang="es-ES" sz="2800" dirty="0">
              <a:solidFill>
                <a:schemeClr val="accent1"/>
              </a:solidFill>
            </a:endParaRPr>
          </a:p>
        </p:txBody>
      </p:sp>
      <p:pic>
        <p:nvPicPr>
          <p:cNvPr id="2" name="Google Shape;969;p64">
            <a:extLst>
              <a:ext uri="{FF2B5EF4-FFF2-40B4-BE49-F238E27FC236}">
                <a16:creationId xmlns:a16="http://schemas.microsoft.com/office/drawing/2014/main" id="{606148DF-DFF7-C46A-D92D-6ACB9A81BB69}"/>
              </a:ext>
            </a:extLst>
          </p:cNvPr>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flipH="1">
            <a:off x="166828" y="147155"/>
            <a:ext cx="428625" cy="665550"/>
          </a:xfrm>
          <a:prstGeom prst="rect">
            <a:avLst/>
          </a:prstGeom>
          <a:noFill/>
          <a:ln>
            <a:noFill/>
          </a:ln>
        </p:spPr>
      </p:pic>
      <p:pic>
        <p:nvPicPr>
          <p:cNvPr id="5" name="Imagen 4">
            <a:extLst>
              <a:ext uri="{FF2B5EF4-FFF2-40B4-BE49-F238E27FC236}">
                <a16:creationId xmlns:a16="http://schemas.microsoft.com/office/drawing/2014/main" id="{C30708BA-69D0-D1F7-F065-EB31E6769C6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477730" y="756149"/>
            <a:ext cx="3169511" cy="2467992"/>
          </a:xfrm>
          <a:prstGeom prst="rect">
            <a:avLst/>
          </a:prstGeom>
        </p:spPr>
      </p:pic>
      <p:pic>
        <p:nvPicPr>
          <p:cNvPr id="3" name="Imagen 2">
            <a:extLst>
              <a:ext uri="{FF2B5EF4-FFF2-40B4-BE49-F238E27FC236}">
                <a16:creationId xmlns:a16="http://schemas.microsoft.com/office/drawing/2014/main" id="{2D489B52-A31B-822F-DE48-FC623E1F331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273175" y="0"/>
            <a:ext cx="4597650" cy="5143500"/>
          </a:xfrm>
          <a:prstGeom prst="rect">
            <a:avLst/>
          </a:prstGeom>
        </p:spPr>
      </p:pic>
      <p:pic>
        <p:nvPicPr>
          <p:cNvPr id="7" name="Imagen 6">
            <a:extLst>
              <a:ext uri="{FF2B5EF4-FFF2-40B4-BE49-F238E27FC236}">
                <a16:creationId xmlns:a16="http://schemas.microsoft.com/office/drawing/2014/main" id="{361997CC-12FB-FE00-767A-496D4CDECD04}"/>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9045" y="4748483"/>
            <a:ext cx="958788" cy="273184"/>
          </a:xfrm>
          <a:prstGeom prst="rect">
            <a:avLst/>
          </a:prstGeom>
        </p:spPr>
      </p:pic>
    </p:spTree>
    <p:extLst>
      <p:ext uri="{BB962C8B-B14F-4D97-AF65-F5344CB8AC3E}">
        <p14:creationId xmlns:p14="http://schemas.microsoft.com/office/powerpoint/2010/main" val="105034062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8" name="Google Shape;398;p41"/>
          <p:cNvSpPr txBox="1">
            <a:spLocks noGrp="1"/>
          </p:cNvSpPr>
          <p:nvPr>
            <p:ph type="body" idx="1"/>
          </p:nvPr>
        </p:nvSpPr>
        <p:spPr>
          <a:xfrm>
            <a:off x="496759" y="1141210"/>
            <a:ext cx="8101174" cy="3466301"/>
          </a:xfrm>
          <a:prstGeom prst="rect">
            <a:avLst/>
          </a:prstGeom>
        </p:spPr>
        <p:txBody>
          <a:bodyPr spcFirstLastPara="1" wrap="square" lIns="91425" tIns="91425" rIns="91425" bIns="91425" anchor="ctr" anchorCtr="0">
            <a:noAutofit/>
          </a:bodyPr>
          <a:lstStyle/>
          <a:p>
            <a:pPr marL="0" lvl="0" indent="0" rtl="0">
              <a:lnSpc>
                <a:spcPts val="2500"/>
              </a:lnSpc>
              <a:spcBef>
                <a:spcPts val="0"/>
              </a:spcBef>
              <a:buNone/>
            </a:pPr>
            <a:r>
              <a:rPr lang="es-MX" sz="2200" dirty="0"/>
              <a:t>La Ascensión tiene especial</a:t>
            </a:r>
          </a:p>
          <a:p>
            <a:pPr marL="0" lvl="0" indent="0" rtl="0">
              <a:lnSpc>
                <a:spcPts val="2500"/>
              </a:lnSpc>
              <a:spcBef>
                <a:spcPts val="0"/>
              </a:spcBef>
              <a:buNone/>
            </a:pPr>
            <a:r>
              <a:rPr lang="es-MX" sz="2200" dirty="0"/>
              <a:t>importancia a causa de las </a:t>
            </a:r>
          </a:p>
          <a:p>
            <a:pPr marL="0" lvl="0" indent="0" rtl="0">
              <a:lnSpc>
                <a:spcPts val="2500"/>
              </a:lnSpc>
              <a:spcBef>
                <a:spcPts val="0"/>
              </a:spcBef>
              <a:buNone/>
            </a:pPr>
            <a:r>
              <a:rPr lang="es-MX" sz="2200" dirty="0"/>
              <a:t>instrucciones dadas por el </a:t>
            </a:r>
          </a:p>
          <a:p>
            <a:pPr marL="0" lvl="0" indent="0" rtl="0">
              <a:lnSpc>
                <a:spcPts val="2500"/>
              </a:lnSpc>
              <a:spcBef>
                <a:spcPts val="0"/>
              </a:spcBef>
              <a:buNone/>
            </a:pPr>
            <a:r>
              <a:rPr lang="es-MX" sz="2200" dirty="0"/>
              <a:t>Señor. Lucas dice que los </a:t>
            </a:r>
          </a:p>
          <a:p>
            <a:pPr marL="0" lvl="0" indent="0" rtl="0">
              <a:lnSpc>
                <a:spcPts val="2500"/>
              </a:lnSpc>
              <a:spcBef>
                <a:spcPts val="0"/>
              </a:spcBef>
              <a:buNone/>
            </a:pPr>
            <a:r>
              <a:rPr lang="es-MX" sz="2200" dirty="0"/>
              <a:t>discípulos esperaban que </a:t>
            </a:r>
          </a:p>
          <a:p>
            <a:pPr marL="0" lvl="0" indent="0" rtl="0">
              <a:lnSpc>
                <a:spcPts val="2500"/>
              </a:lnSpc>
              <a:spcBef>
                <a:spcPts val="0"/>
              </a:spcBef>
              <a:buNone/>
            </a:pPr>
            <a:r>
              <a:rPr lang="es-MX" sz="2200" dirty="0"/>
              <a:t>Jesús instaure el Reino de </a:t>
            </a:r>
          </a:p>
          <a:p>
            <a:pPr marL="0" lvl="0" indent="0" rtl="0">
              <a:lnSpc>
                <a:spcPts val="2500"/>
              </a:lnSpc>
              <a:spcBef>
                <a:spcPts val="0"/>
              </a:spcBef>
              <a:buNone/>
            </a:pPr>
            <a:r>
              <a:rPr lang="es-MX" sz="2200" dirty="0"/>
              <a:t>Israel, mientras que Jesús </a:t>
            </a:r>
          </a:p>
          <a:p>
            <a:pPr marL="0" lvl="0" indent="0" rtl="0">
              <a:lnSpc>
                <a:spcPts val="2500"/>
              </a:lnSpc>
              <a:spcBef>
                <a:spcPts val="0"/>
              </a:spcBef>
              <a:buNone/>
            </a:pPr>
            <a:r>
              <a:rPr lang="es-MX" sz="2200" dirty="0"/>
              <a:t>hablaba del Reino de Dios. </a:t>
            </a:r>
          </a:p>
          <a:p>
            <a:pPr marL="0" lvl="0" indent="0" rtl="0">
              <a:lnSpc>
                <a:spcPts val="2500"/>
              </a:lnSpc>
              <a:spcBef>
                <a:spcPts val="0"/>
              </a:spcBef>
              <a:buNone/>
            </a:pPr>
            <a:r>
              <a:rPr lang="es-MX" sz="2200" dirty="0"/>
              <a:t>No se trata de un reino político o social, circunscrito a un pueblo, sino de un reino destinado a la humanidad, bendición para todas las naciones, donde sólo Dios es Rey que gobierna el corazón de los creyentes. ¡El primer mandamiento de los cristianos es difundir el Reino de Dios!</a:t>
            </a:r>
            <a:endParaRPr lang="en-US" sz="2200" dirty="0"/>
          </a:p>
        </p:txBody>
      </p:sp>
      <p:sp>
        <p:nvSpPr>
          <p:cNvPr id="397" name="Google Shape;397;p41"/>
          <p:cNvSpPr txBox="1">
            <a:spLocks noGrp="1"/>
          </p:cNvSpPr>
          <p:nvPr>
            <p:ph type="title"/>
          </p:nvPr>
        </p:nvSpPr>
        <p:spPr>
          <a:xfrm rot="5400000">
            <a:off x="6851645" y="2631255"/>
            <a:ext cx="4165410" cy="415199"/>
          </a:xfrm>
          <a:prstGeom prst="rect">
            <a:avLst/>
          </a:prstGeom>
          <a:solidFill>
            <a:schemeClr val="accent1">
              <a:lumMod val="75000"/>
            </a:schemeClr>
          </a:solidFill>
        </p:spPr>
        <p:txBody>
          <a:bodyPr spcFirstLastPara="1" wrap="square" lIns="91425" tIns="91425" rIns="91425" bIns="91425" anchor="ctr" anchorCtr="0">
            <a:noAutofit/>
          </a:bodyPr>
          <a:lstStyle/>
          <a:p>
            <a:pPr marL="0" lvl="0" indent="0" algn="l" rtl="0">
              <a:spcBef>
                <a:spcPts val="0"/>
              </a:spcBef>
              <a:spcAft>
                <a:spcPts val="0"/>
              </a:spcAft>
              <a:buNone/>
            </a:pPr>
            <a:r>
              <a:rPr lang="es-MX" sz="1800" dirty="0">
                <a:solidFill>
                  <a:schemeClr val="accent3">
                    <a:lumMod val="60000"/>
                    <a:lumOff val="40000"/>
                  </a:schemeClr>
                </a:solidFill>
              </a:rPr>
              <a:t>Claves para comprender Hechos 1,6-12.14</a:t>
            </a:r>
            <a:endParaRPr lang="es-ES" sz="1800" dirty="0">
              <a:solidFill>
                <a:schemeClr val="accent3">
                  <a:lumMod val="60000"/>
                  <a:lumOff val="40000"/>
                </a:schemeClr>
              </a:solidFill>
            </a:endParaRPr>
          </a:p>
        </p:txBody>
      </p:sp>
      <p:pic>
        <p:nvPicPr>
          <p:cNvPr id="401" name="Google Shape;401;p41"/>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flipH="1">
            <a:off x="8311550" y="4255298"/>
            <a:ext cx="415200" cy="790033"/>
          </a:xfrm>
          <a:prstGeom prst="rect">
            <a:avLst/>
          </a:prstGeom>
          <a:noFill/>
          <a:ln>
            <a:noFill/>
          </a:ln>
        </p:spPr>
      </p:pic>
      <p:pic>
        <p:nvPicPr>
          <p:cNvPr id="4" name="Imagen 3">
            <a:extLst>
              <a:ext uri="{FF2B5EF4-FFF2-40B4-BE49-F238E27FC236}">
                <a16:creationId xmlns:a16="http://schemas.microsoft.com/office/drawing/2014/main" id="{6A674278-B20E-96E6-9F75-5F864D8A365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97933" y="59678"/>
            <a:ext cx="572700" cy="572700"/>
          </a:xfrm>
          <a:prstGeom prst="rect">
            <a:avLst/>
          </a:prstGeom>
        </p:spPr>
      </p:pic>
      <p:sp>
        <p:nvSpPr>
          <p:cNvPr id="6" name="Google Shape;397;p41">
            <a:extLst>
              <a:ext uri="{FF2B5EF4-FFF2-40B4-BE49-F238E27FC236}">
                <a16:creationId xmlns:a16="http://schemas.microsoft.com/office/drawing/2014/main" id="{00FC71EF-0E40-FE93-411E-BECCD01C2BB8}"/>
              </a:ext>
            </a:extLst>
          </p:cNvPr>
          <p:cNvSpPr txBox="1">
            <a:spLocks/>
          </p:cNvSpPr>
          <p:nvPr/>
        </p:nvSpPr>
        <p:spPr>
          <a:xfrm>
            <a:off x="496758" y="257990"/>
            <a:ext cx="7750206" cy="49815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3600"/>
              <a:buFont typeface="Berkshire Swash"/>
              <a:buNone/>
              <a:defRPr sz="4500" b="0" i="0" u="none" strike="noStrike" cap="none">
                <a:solidFill>
                  <a:schemeClr val="dk1"/>
                </a:solidFill>
                <a:latin typeface="Berkshire Swash"/>
                <a:ea typeface="Berkshire Swash"/>
                <a:cs typeface="Berkshire Swash"/>
                <a:sym typeface="Berkshire Swash"/>
              </a:defRPr>
            </a:lvl1pPr>
            <a:lvl2pPr marR="0" lvl="1"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pPr algn="l"/>
            <a:r>
              <a:rPr lang="es-MX" sz="2800" dirty="0">
                <a:solidFill>
                  <a:schemeClr val="accent1"/>
                </a:solidFill>
              </a:rPr>
              <a:t>La enseñanza de Jesús.</a:t>
            </a:r>
            <a:endParaRPr lang="es-ES" sz="2800" dirty="0">
              <a:solidFill>
                <a:schemeClr val="accent1"/>
              </a:solidFill>
            </a:endParaRPr>
          </a:p>
        </p:txBody>
      </p:sp>
      <p:pic>
        <p:nvPicPr>
          <p:cNvPr id="9" name="Imagen 8">
            <a:extLst>
              <a:ext uri="{FF2B5EF4-FFF2-40B4-BE49-F238E27FC236}">
                <a16:creationId xmlns:a16="http://schemas.microsoft.com/office/drawing/2014/main" id="{0B52B875-CDAA-BD91-2F4F-8E3803AEA77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262662" y="336141"/>
            <a:ext cx="4464088" cy="2982359"/>
          </a:xfrm>
          <a:prstGeom prst="rect">
            <a:avLst/>
          </a:prstGeom>
        </p:spPr>
      </p:pic>
      <p:pic>
        <p:nvPicPr>
          <p:cNvPr id="10" name="Google Shape;970;p64">
            <a:extLst>
              <a:ext uri="{FF2B5EF4-FFF2-40B4-BE49-F238E27FC236}">
                <a16:creationId xmlns:a16="http://schemas.microsoft.com/office/drawing/2014/main" id="{EF27A6DE-A03D-D998-5ED1-4B36329E80CC}"/>
              </a:ext>
            </a:extLst>
          </p:cNvPr>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flipH="1">
            <a:off x="150958" y="174294"/>
            <a:ext cx="428625" cy="665550"/>
          </a:xfrm>
          <a:prstGeom prst="rect">
            <a:avLst/>
          </a:prstGeom>
          <a:noFill/>
          <a:ln>
            <a:noFill/>
          </a:ln>
        </p:spPr>
      </p:pic>
      <p:pic>
        <p:nvPicPr>
          <p:cNvPr id="2" name="Imagen 1">
            <a:extLst>
              <a:ext uri="{FF2B5EF4-FFF2-40B4-BE49-F238E27FC236}">
                <a16:creationId xmlns:a16="http://schemas.microsoft.com/office/drawing/2014/main" id="{7B7F2C98-4C9F-2076-F623-8A6FC4766C5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273175" y="0"/>
            <a:ext cx="4597650" cy="5143500"/>
          </a:xfrm>
          <a:prstGeom prst="rect">
            <a:avLst/>
          </a:prstGeom>
        </p:spPr>
      </p:pic>
      <p:pic>
        <p:nvPicPr>
          <p:cNvPr id="3" name="Imagen 2">
            <a:extLst>
              <a:ext uri="{FF2B5EF4-FFF2-40B4-BE49-F238E27FC236}">
                <a16:creationId xmlns:a16="http://schemas.microsoft.com/office/drawing/2014/main" id="{B5A2D029-1900-2B67-2072-8C04FD5CEF67}"/>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371861" y="21109"/>
            <a:ext cx="958788" cy="273184"/>
          </a:xfrm>
          <a:prstGeom prst="rect">
            <a:avLst/>
          </a:prstGeom>
        </p:spPr>
      </p:pic>
    </p:spTree>
    <p:extLst>
      <p:ext uri="{BB962C8B-B14F-4D97-AF65-F5344CB8AC3E}">
        <p14:creationId xmlns:p14="http://schemas.microsoft.com/office/powerpoint/2010/main" val="146149733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8" name="Google Shape;398;p41"/>
          <p:cNvSpPr txBox="1">
            <a:spLocks noGrp="1"/>
          </p:cNvSpPr>
          <p:nvPr>
            <p:ph type="body" idx="1"/>
          </p:nvPr>
        </p:nvSpPr>
        <p:spPr>
          <a:xfrm>
            <a:off x="496759" y="622979"/>
            <a:ext cx="8101174" cy="4392324"/>
          </a:xfrm>
          <a:prstGeom prst="rect">
            <a:avLst/>
          </a:prstGeom>
        </p:spPr>
        <p:txBody>
          <a:bodyPr spcFirstLastPara="1" wrap="square" lIns="91425" tIns="91425" rIns="91425" bIns="91425" anchor="ctr" anchorCtr="0">
            <a:noAutofit/>
          </a:bodyPr>
          <a:lstStyle/>
          <a:p>
            <a:pPr marL="0" lvl="0" indent="0" rtl="0">
              <a:lnSpc>
                <a:spcPts val="2400"/>
              </a:lnSpc>
              <a:spcBef>
                <a:spcPts val="0"/>
              </a:spcBef>
              <a:buNone/>
            </a:pPr>
            <a:r>
              <a:rPr lang="es-MX" sz="2200" dirty="0"/>
              <a:t>Jesús nos manda a no separarnos, no alejarnos, ni dividirnos. La primera manifestación de autenticidad cristiana es permanecer con Jesús y con los que son de Jesús. Jesús manda esperar la promesa del Padre: “Recibirán la fuerza del Espíritu Santo”. </a:t>
            </a:r>
          </a:p>
          <a:p>
            <a:pPr marL="0" lvl="0" indent="0" rtl="0">
              <a:lnSpc>
                <a:spcPts val="2500"/>
              </a:lnSpc>
              <a:spcBef>
                <a:spcPts val="0"/>
              </a:spcBef>
              <a:buNone/>
            </a:pPr>
            <a:r>
              <a:rPr lang="es-MX" sz="2200" dirty="0"/>
              <a:t>El Espíritu Santo es prometido por </a:t>
            </a:r>
          </a:p>
          <a:p>
            <a:pPr marL="0" lvl="0" indent="0" rtl="0">
              <a:lnSpc>
                <a:spcPts val="2500"/>
              </a:lnSpc>
              <a:spcBef>
                <a:spcPts val="0"/>
              </a:spcBef>
              <a:buNone/>
            </a:pPr>
            <a:r>
              <a:rPr lang="es-MX" sz="2200" dirty="0"/>
              <a:t>el Padre y el Hijo, y es el gran don de </a:t>
            </a:r>
          </a:p>
          <a:p>
            <a:pPr marL="0" lvl="0" indent="0" rtl="0">
              <a:lnSpc>
                <a:spcPts val="2500"/>
              </a:lnSpc>
              <a:spcBef>
                <a:spcPts val="0"/>
              </a:spcBef>
              <a:buNone/>
            </a:pPr>
            <a:r>
              <a:rPr lang="es-MX" sz="2200" dirty="0"/>
              <a:t>Dios para los hombres. Del mismo </a:t>
            </a:r>
          </a:p>
          <a:p>
            <a:pPr marL="0" lvl="0" indent="0" rtl="0">
              <a:lnSpc>
                <a:spcPts val="2500"/>
              </a:lnSpc>
              <a:spcBef>
                <a:spcPts val="0"/>
              </a:spcBef>
              <a:buNone/>
            </a:pPr>
            <a:r>
              <a:rPr lang="es-MX" sz="2200" dirty="0"/>
              <a:t>modo que Jesús acoge el Espíritu </a:t>
            </a:r>
          </a:p>
          <a:p>
            <a:pPr marL="0" lvl="0" indent="0" rtl="0">
              <a:lnSpc>
                <a:spcPts val="2500"/>
              </a:lnSpc>
              <a:spcBef>
                <a:spcPts val="0"/>
              </a:spcBef>
              <a:buNone/>
            </a:pPr>
            <a:r>
              <a:rPr lang="es-MX" sz="2200" dirty="0"/>
              <a:t>con obediencia, nosotros debemos </a:t>
            </a:r>
          </a:p>
          <a:p>
            <a:pPr marL="0" lvl="0" indent="0" rtl="0">
              <a:lnSpc>
                <a:spcPts val="2500"/>
              </a:lnSpc>
              <a:spcBef>
                <a:spcPts val="0"/>
              </a:spcBef>
              <a:buNone/>
            </a:pPr>
            <a:r>
              <a:rPr lang="es-MX" sz="2200" dirty="0"/>
              <a:t>responder con docilidad. Del mismo </a:t>
            </a:r>
          </a:p>
          <a:p>
            <a:pPr marL="0" lvl="0" indent="0" rtl="0">
              <a:lnSpc>
                <a:spcPts val="2500"/>
              </a:lnSpc>
              <a:spcBef>
                <a:spcPts val="0"/>
              </a:spcBef>
              <a:buNone/>
            </a:pPr>
            <a:r>
              <a:rPr lang="es-MX" sz="2200" dirty="0"/>
              <a:t>modo que el Espíritu prepara a Jesús </a:t>
            </a:r>
          </a:p>
          <a:p>
            <a:pPr marL="0" lvl="0" indent="0" rtl="0">
              <a:lnSpc>
                <a:spcPts val="2500"/>
              </a:lnSpc>
              <a:spcBef>
                <a:spcPts val="0"/>
              </a:spcBef>
              <a:buNone/>
            </a:pPr>
            <a:r>
              <a:rPr lang="es-MX" sz="2200" dirty="0"/>
              <a:t>para su ministerio, el Espíritu nos </a:t>
            </a:r>
          </a:p>
          <a:p>
            <a:pPr marL="0" lvl="0" indent="0" rtl="0">
              <a:lnSpc>
                <a:spcPts val="2500"/>
              </a:lnSpc>
              <a:spcBef>
                <a:spcPts val="0"/>
              </a:spcBef>
              <a:buNone/>
            </a:pPr>
            <a:r>
              <a:rPr lang="es-MX" sz="2200" dirty="0"/>
              <a:t>habilita para nuestra misión.</a:t>
            </a:r>
            <a:endParaRPr lang="en-US" sz="2200" dirty="0"/>
          </a:p>
        </p:txBody>
      </p:sp>
      <p:sp>
        <p:nvSpPr>
          <p:cNvPr id="397" name="Google Shape;397;p41"/>
          <p:cNvSpPr txBox="1">
            <a:spLocks noGrp="1"/>
          </p:cNvSpPr>
          <p:nvPr>
            <p:ph type="title"/>
          </p:nvPr>
        </p:nvSpPr>
        <p:spPr>
          <a:xfrm rot="5400000">
            <a:off x="6851645" y="2631255"/>
            <a:ext cx="4165410" cy="415199"/>
          </a:xfrm>
          <a:prstGeom prst="rect">
            <a:avLst/>
          </a:prstGeom>
          <a:solidFill>
            <a:schemeClr val="accent1">
              <a:lumMod val="75000"/>
            </a:schemeClr>
          </a:solidFill>
        </p:spPr>
        <p:txBody>
          <a:bodyPr spcFirstLastPara="1" wrap="square" lIns="91425" tIns="91425" rIns="91425" bIns="91425" anchor="ctr" anchorCtr="0">
            <a:noAutofit/>
          </a:bodyPr>
          <a:lstStyle/>
          <a:p>
            <a:pPr marL="0" lvl="0" indent="0" algn="l" rtl="0">
              <a:spcBef>
                <a:spcPts val="0"/>
              </a:spcBef>
              <a:spcAft>
                <a:spcPts val="0"/>
              </a:spcAft>
              <a:buNone/>
            </a:pPr>
            <a:r>
              <a:rPr lang="es-MX" sz="1800" dirty="0">
                <a:solidFill>
                  <a:schemeClr val="accent3">
                    <a:lumMod val="60000"/>
                    <a:lumOff val="40000"/>
                  </a:schemeClr>
                </a:solidFill>
              </a:rPr>
              <a:t>Claves para comprender Hechos 1,6-12.14</a:t>
            </a:r>
            <a:endParaRPr lang="es-ES" sz="1800" dirty="0">
              <a:solidFill>
                <a:schemeClr val="accent3">
                  <a:lumMod val="60000"/>
                  <a:lumOff val="40000"/>
                </a:schemeClr>
              </a:solidFill>
            </a:endParaRPr>
          </a:p>
        </p:txBody>
      </p:sp>
      <p:pic>
        <p:nvPicPr>
          <p:cNvPr id="401" name="Google Shape;401;p41"/>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flipH="1">
            <a:off x="8311550" y="4255298"/>
            <a:ext cx="415200" cy="790033"/>
          </a:xfrm>
          <a:prstGeom prst="rect">
            <a:avLst/>
          </a:prstGeom>
          <a:noFill/>
          <a:ln>
            <a:noFill/>
          </a:ln>
        </p:spPr>
      </p:pic>
      <p:pic>
        <p:nvPicPr>
          <p:cNvPr id="4" name="Imagen 3">
            <a:extLst>
              <a:ext uri="{FF2B5EF4-FFF2-40B4-BE49-F238E27FC236}">
                <a16:creationId xmlns:a16="http://schemas.microsoft.com/office/drawing/2014/main" id="{6A674278-B20E-96E6-9F75-5F864D8A365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97933" y="59678"/>
            <a:ext cx="572700" cy="572700"/>
          </a:xfrm>
          <a:prstGeom prst="rect">
            <a:avLst/>
          </a:prstGeom>
        </p:spPr>
      </p:pic>
      <p:sp>
        <p:nvSpPr>
          <p:cNvPr id="6" name="Google Shape;397;p41">
            <a:extLst>
              <a:ext uri="{FF2B5EF4-FFF2-40B4-BE49-F238E27FC236}">
                <a16:creationId xmlns:a16="http://schemas.microsoft.com/office/drawing/2014/main" id="{00FC71EF-0E40-FE93-411E-BECCD01C2BB8}"/>
              </a:ext>
            </a:extLst>
          </p:cNvPr>
          <p:cNvSpPr txBox="1">
            <a:spLocks/>
          </p:cNvSpPr>
          <p:nvPr/>
        </p:nvSpPr>
        <p:spPr>
          <a:xfrm>
            <a:off x="434612" y="124820"/>
            <a:ext cx="7750206" cy="49815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3600"/>
              <a:buFont typeface="Berkshire Swash"/>
              <a:buNone/>
              <a:defRPr sz="4500" b="0" i="0" u="none" strike="noStrike" cap="none">
                <a:solidFill>
                  <a:schemeClr val="dk1"/>
                </a:solidFill>
                <a:latin typeface="Berkshire Swash"/>
                <a:ea typeface="Berkshire Swash"/>
                <a:cs typeface="Berkshire Swash"/>
                <a:sym typeface="Berkshire Swash"/>
              </a:defRPr>
            </a:lvl1pPr>
            <a:lvl2pPr marR="0" lvl="1"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pPr algn="l"/>
            <a:r>
              <a:rPr lang="es-MX" sz="2800" dirty="0">
                <a:solidFill>
                  <a:schemeClr val="accent1"/>
                </a:solidFill>
              </a:rPr>
              <a:t>No alejarnos de Jesús, ni de la Iglesia.</a:t>
            </a:r>
            <a:endParaRPr lang="es-ES" sz="2800" dirty="0">
              <a:solidFill>
                <a:schemeClr val="accent1"/>
              </a:solidFill>
            </a:endParaRPr>
          </a:p>
        </p:txBody>
      </p:sp>
      <p:pic>
        <p:nvPicPr>
          <p:cNvPr id="10" name="Google Shape;970;p64">
            <a:extLst>
              <a:ext uri="{FF2B5EF4-FFF2-40B4-BE49-F238E27FC236}">
                <a16:creationId xmlns:a16="http://schemas.microsoft.com/office/drawing/2014/main" id="{EF27A6DE-A03D-D998-5ED1-4B36329E80CC}"/>
              </a:ext>
            </a:extLst>
          </p:cNvPr>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flipH="1">
            <a:off x="88812" y="41124"/>
            <a:ext cx="428625" cy="665550"/>
          </a:xfrm>
          <a:prstGeom prst="rect">
            <a:avLst/>
          </a:prstGeom>
          <a:noFill/>
          <a:ln>
            <a:noFill/>
          </a:ln>
        </p:spPr>
      </p:pic>
      <p:pic>
        <p:nvPicPr>
          <p:cNvPr id="7" name="Imagen 6">
            <a:extLst>
              <a:ext uri="{FF2B5EF4-FFF2-40B4-BE49-F238E27FC236}">
                <a16:creationId xmlns:a16="http://schemas.microsoft.com/office/drawing/2014/main" id="{E60E24BF-330C-E5F8-B7B7-A0AE5078ED0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308847" y="1593048"/>
            <a:ext cx="3548803" cy="3558820"/>
          </a:xfrm>
          <a:prstGeom prst="rect">
            <a:avLst/>
          </a:prstGeom>
        </p:spPr>
      </p:pic>
      <p:pic>
        <p:nvPicPr>
          <p:cNvPr id="2" name="Imagen 1">
            <a:extLst>
              <a:ext uri="{FF2B5EF4-FFF2-40B4-BE49-F238E27FC236}">
                <a16:creationId xmlns:a16="http://schemas.microsoft.com/office/drawing/2014/main" id="{CA327986-A0BF-9B58-FFD6-ABCDF764DE3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273175" y="0"/>
            <a:ext cx="4597650" cy="5143500"/>
          </a:xfrm>
          <a:prstGeom prst="rect">
            <a:avLst/>
          </a:prstGeom>
        </p:spPr>
      </p:pic>
      <p:pic>
        <p:nvPicPr>
          <p:cNvPr id="3" name="Imagen 2">
            <a:extLst>
              <a:ext uri="{FF2B5EF4-FFF2-40B4-BE49-F238E27FC236}">
                <a16:creationId xmlns:a16="http://schemas.microsoft.com/office/drawing/2014/main" id="{804D903B-D4D6-5762-07D9-3E133B0CF50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569033" y="8944"/>
            <a:ext cx="958788" cy="273184"/>
          </a:xfrm>
          <a:prstGeom prst="rect">
            <a:avLst/>
          </a:prstGeom>
        </p:spPr>
      </p:pic>
    </p:spTree>
    <p:extLst>
      <p:ext uri="{BB962C8B-B14F-4D97-AF65-F5344CB8AC3E}">
        <p14:creationId xmlns:p14="http://schemas.microsoft.com/office/powerpoint/2010/main" val="16052321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8" name="Google Shape;398;p41"/>
          <p:cNvSpPr txBox="1">
            <a:spLocks noGrp="1"/>
          </p:cNvSpPr>
          <p:nvPr>
            <p:ph type="body" idx="1"/>
          </p:nvPr>
        </p:nvSpPr>
        <p:spPr>
          <a:xfrm>
            <a:off x="623933" y="1020305"/>
            <a:ext cx="5377372" cy="3809147"/>
          </a:xfrm>
          <a:prstGeom prst="rect">
            <a:avLst/>
          </a:prstGeom>
        </p:spPr>
        <p:txBody>
          <a:bodyPr spcFirstLastPara="1" wrap="square" lIns="91425" tIns="91425" rIns="91425" bIns="91425" anchor="ctr" anchorCtr="0">
            <a:noAutofit/>
          </a:bodyPr>
          <a:lstStyle/>
          <a:p>
            <a:pPr marL="0" lvl="0" indent="0" rtl="0">
              <a:lnSpc>
                <a:spcPts val="2500"/>
              </a:lnSpc>
              <a:spcBef>
                <a:spcPts val="0"/>
              </a:spcBef>
              <a:spcAft>
                <a:spcPts val="1200"/>
              </a:spcAft>
              <a:buNone/>
            </a:pPr>
            <a:r>
              <a:rPr lang="es-MX" sz="2000" dirty="0"/>
              <a:t>Escribamos tres palabras que resumen nuestra reflexión de hoy: </a:t>
            </a:r>
            <a:r>
              <a:rPr lang="es-MX" sz="2000" b="1" i="1" dirty="0">
                <a:solidFill>
                  <a:schemeClr val="tx1">
                    <a:lumMod val="50000"/>
                    <a:lumOff val="50000"/>
                  </a:schemeClr>
                </a:solidFill>
              </a:rPr>
              <a:t>Testimonio, Compromiso y Oración. </a:t>
            </a:r>
            <a:r>
              <a:rPr lang="es-MX" sz="2000" dirty="0"/>
              <a:t>Meditemos un momento y cada uno, de forma espontánea, hacer una oración con la palabra que más resuena en su interior. Cantemos “Con vosotros esta”. </a:t>
            </a:r>
          </a:p>
          <a:p>
            <a:pPr marL="0" lvl="0" indent="0" rtl="0">
              <a:lnSpc>
                <a:spcPts val="2500"/>
              </a:lnSpc>
              <a:spcBef>
                <a:spcPts val="0"/>
              </a:spcBef>
              <a:spcAft>
                <a:spcPts val="1200"/>
              </a:spcAft>
              <a:buNone/>
            </a:pPr>
            <a:r>
              <a:rPr lang="es-MX" sz="2000" dirty="0"/>
              <a:t>La Ascensión de Jesús a los cielos fue una profunda experiencia de fe que tuvieron sus discípulos: “permanecían con la mirada puesta en el cielo mientras Jesús subía”. Así comienza la historia de la vida de la Iglesia.</a:t>
            </a:r>
            <a:endParaRPr lang="en-US" sz="2000" dirty="0"/>
          </a:p>
        </p:txBody>
      </p:sp>
      <p:sp>
        <p:nvSpPr>
          <p:cNvPr id="397" name="Google Shape;397;p41"/>
          <p:cNvSpPr txBox="1">
            <a:spLocks noGrp="1"/>
          </p:cNvSpPr>
          <p:nvPr>
            <p:ph type="title"/>
          </p:nvPr>
        </p:nvSpPr>
        <p:spPr>
          <a:xfrm>
            <a:off x="0" y="105985"/>
            <a:ext cx="9143999" cy="572700"/>
          </a:xfrm>
          <a:prstGeom prst="rect">
            <a:avLst/>
          </a:prstGeom>
          <a:solidFill>
            <a:schemeClr val="accent2">
              <a:lumMod val="20000"/>
              <a:lumOff val="80000"/>
            </a:schemeClr>
          </a:solidFill>
        </p:spPr>
        <p:txBody>
          <a:bodyPr spcFirstLastPara="1" wrap="square" lIns="91425" tIns="91425" rIns="91425" bIns="91425" anchor="ctr" anchorCtr="0">
            <a:noAutofit/>
          </a:bodyPr>
          <a:lstStyle/>
          <a:p>
            <a:pPr marL="0" lvl="0" indent="0" algn="ctr" rtl="0">
              <a:spcBef>
                <a:spcPts val="0"/>
              </a:spcBef>
              <a:spcAft>
                <a:spcPts val="0"/>
              </a:spcAft>
              <a:buNone/>
            </a:pPr>
            <a:r>
              <a:rPr lang="es-MX" sz="3200" dirty="0"/>
              <a:t>2. Meditación</a:t>
            </a:r>
            <a:endParaRPr lang="es-ES" sz="3200" dirty="0"/>
          </a:p>
        </p:txBody>
      </p:sp>
      <p:pic>
        <p:nvPicPr>
          <p:cNvPr id="401" name="Google Shape;401;p41"/>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flipH="1">
            <a:off x="72477" y="4259799"/>
            <a:ext cx="415200" cy="790033"/>
          </a:xfrm>
          <a:prstGeom prst="rect">
            <a:avLst/>
          </a:prstGeom>
          <a:noFill/>
          <a:ln>
            <a:noFill/>
          </a:ln>
        </p:spPr>
      </p:pic>
      <p:pic>
        <p:nvPicPr>
          <p:cNvPr id="3" name="Imagen 2">
            <a:extLst>
              <a:ext uri="{FF2B5EF4-FFF2-40B4-BE49-F238E27FC236}">
                <a16:creationId xmlns:a16="http://schemas.microsoft.com/office/drawing/2014/main" id="{E5DF8902-F9F7-D94B-B361-227387DAB32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477" y="0"/>
            <a:ext cx="833475" cy="790033"/>
          </a:xfrm>
          <a:prstGeom prst="rect">
            <a:avLst/>
          </a:prstGeom>
        </p:spPr>
      </p:pic>
      <p:pic>
        <p:nvPicPr>
          <p:cNvPr id="6" name="Imagen 5">
            <a:extLst>
              <a:ext uri="{FF2B5EF4-FFF2-40B4-BE49-F238E27FC236}">
                <a16:creationId xmlns:a16="http://schemas.microsoft.com/office/drawing/2014/main" id="{3A37CDF6-E2A7-CEE9-676E-FB705A29CC9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927370" y="784670"/>
            <a:ext cx="3432671" cy="4044782"/>
          </a:xfrm>
          <a:prstGeom prst="rect">
            <a:avLst/>
          </a:prstGeom>
        </p:spPr>
      </p:pic>
      <p:pic>
        <p:nvPicPr>
          <p:cNvPr id="2" name="Imagen 1">
            <a:extLst>
              <a:ext uri="{FF2B5EF4-FFF2-40B4-BE49-F238E27FC236}">
                <a16:creationId xmlns:a16="http://schemas.microsoft.com/office/drawing/2014/main" id="{0D98A00E-2243-C460-1F54-C71F36D42B0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273175" y="0"/>
            <a:ext cx="4597650" cy="5143500"/>
          </a:xfrm>
          <a:prstGeom prst="rect">
            <a:avLst/>
          </a:prstGeom>
        </p:spPr>
      </p:pic>
      <p:pic>
        <p:nvPicPr>
          <p:cNvPr id="4" name="Imagen 3">
            <a:extLst>
              <a:ext uri="{FF2B5EF4-FFF2-40B4-BE49-F238E27FC236}">
                <a16:creationId xmlns:a16="http://schemas.microsoft.com/office/drawing/2014/main" id="{1321B95B-7DC1-8DD1-473C-0024AB39707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112735" y="255743"/>
            <a:ext cx="958788" cy="273184"/>
          </a:xfrm>
          <a:prstGeom prst="rect">
            <a:avLst/>
          </a:prstGeom>
        </p:spPr>
      </p:pic>
    </p:spTree>
    <p:extLst>
      <p:ext uri="{BB962C8B-B14F-4D97-AF65-F5344CB8AC3E}">
        <p14:creationId xmlns:p14="http://schemas.microsoft.com/office/powerpoint/2010/main" val="14428684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8" name="Google Shape;398;p41"/>
          <p:cNvSpPr txBox="1">
            <a:spLocks noGrp="1"/>
          </p:cNvSpPr>
          <p:nvPr>
            <p:ph type="body" idx="1"/>
          </p:nvPr>
        </p:nvSpPr>
        <p:spPr>
          <a:xfrm>
            <a:off x="487677" y="435006"/>
            <a:ext cx="8050333" cy="4438835"/>
          </a:xfrm>
          <a:prstGeom prst="rect">
            <a:avLst/>
          </a:prstGeom>
        </p:spPr>
        <p:txBody>
          <a:bodyPr spcFirstLastPara="1" wrap="square" lIns="91425" tIns="91425" rIns="91425" bIns="91425" anchor="ctr" anchorCtr="0">
            <a:noAutofit/>
          </a:bodyPr>
          <a:lstStyle/>
          <a:p>
            <a:pPr marL="0" lvl="0" indent="0" rtl="0">
              <a:lnSpc>
                <a:spcPts val="2500"/>
              </a:lnSpc>
              <a:spcBef>
                <a:spcPts val="0"/>
              </a:spcBef>
              <a:spcAft>
                <a:spcPts val="1200"/>
              </a:spcAft>
              <a:buNone/>
            </a:pPr>
            <a:r>
              <a:rPr lang="es-MX" sz="2000" dirty="0"/>
              <a:t>Jesús subió al cielo, pero sigue presente y vivo en la comunidad de sus seguidores que predican el evangelio por todo el mundo y especialmente anuncian que Cristo está vivo y presente en la historia de la humanidad.</a:t>
            </a:r>
          </a:p>
          <a:p>
            <a:pPr marL="0" lvl="0" indent="0" rtl="0">
              <a:lnSpc>
                <a:spcPts val="2500"/>
              </a:lnSpc>
              <a:spcBef>
                <a:spcPts val="0"/>
              </a:spcBef>
              <a:spcAft>
                <a:spcPts val="1200"/>
              </a:spcAft>
              <a:buNone/>
            </a:pPr>
            <a:r>
              <a:rPr lang="es-MX" sz="2000" dirty="0"/>
              <a:t>El misterio de la Ascensión es la certeza de que así como Jesús sube al cielo, sus seguidores y la Iglesia Universal subiremos un día a la gloria con Dios. Así como Cristo que es la cabeza del cuerpo subió, así subirá su cuerpo, que somos todos los discípulos, creyentes, seguidores de Jesús.</a:t>
            </a:r>
          </a:p>
          <a:p>
            <a:pPr marL="0" lvl="0" indent="0" rtl="0">
              <a:lnSpc>
                <a:spcPts val="2500"/>
              </a:lnSpc>
              <a:spcBef>
                <a:spcPts val="0"/>
              </a:spcBef>
              <a:spcAft>
                <a:spcPts val="1200"/>
              </a:spcAft>
              <a:buNone/>
            </a:pPr>
            <a:r>
              <a:rPr lang="es-MX" sz="2000" dirty="0"/>
              <a:t>Nosotros hoy, como discípulos y misioneros, no podemos quedarnos inactivos contemplando la victoria de Jesús, sino que debemos ser seguidores comprometidos con Cristo en medio del mundo.</a:t>
            </a:r>
            <a:endParaRPr lang="en-US" sz="2000" dirty="0"/>
          </a:p>
        </p:txBody>
      </p:sp>
      <p:sp>
        <p:nvSpPr>
          <p:cNvPr id="397" name="Google Shape;397;p41"/>
          <p:cNvSpPr txBox="1">
            <a:spLocks noGrp="1"/>
          </p:cNvSpPr>
          <p:nvPr>
            <p:ph type="title"/>
          </p:nvPr>
        </p:nvSpPr>
        <p:spPr>
          <a:xfrm rot="5400000">
            <a:off x="7229928" y="2599035"/>
            <a:ext cx="3524247" cy="303893"/>
          </a:xfrm>
          <a:prstGeom prst="rect">
            <a:avLst/>
          </a:prstGeom>
          <a:solidFill>
            <a:schemeClr val="accent5">
              <a:lumMod val="50000"/>
            </a:schemeClr>
          </a:solidFill>
        </p:spPr>
        <p:txBody>
          <a:bodyPr spcFirstLastPara="1" wrap="square" lIns="91425" tIns="91425" rIns="91425" bIns="91425" anchor="ctr" anchorCtr="0">
            <a:noAutofit/>
          </a:bodyPr>
          <a:lstStyle/>
          <a:p>
            <a:pPr marL="0" lvl="0" indent="0" algn="ctr" rtl="0">
              <a:spcBef>
                <a:spcPts val="0"/>
              </a:spcBef>
              <a:spcAft>
                <a:spcPts val="0"/>
              </a:spcAft>
              <a:buNone/>
            </a:pPr>
            <a:r>
              <a:rPr lang="es-MX" sz="2000" dirty="0">
                <a:solidFill>
                  <a:schemeClr val="accent3">
                    <a:lumMod val="20000"/>
                    <a:lumOff val="80000"/>
                  </a:schemeClr>
                </a:solidFill>
              </a:rPr>
              <a:t>2. Meditación</a:t>
            </a:r>
            <a:endParaRPr lang="es-ES" sz="2000" dirty="0">
              <a:solidFill>
                <a:schemeClr val="accent3">
                  <a:lumMod val="20000"/>
                  <a:lumOff val="80000"/>
                </a:schemeClr>
              </a:solidFill>
            </a:endParaRPr>
          </a:p>
        </p:txBody>
      </p:sp>
      <p:pic>
        <p:nvPicPr>
          <p:cNvPr id="401" name="Google Shape;401;p41"/>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flipH="1">
            <a:off x="72477" y="4259799"/>
            <a:ext cx="415200" cy="790033"/>
          </a:xfrm>
          <a:prstGeom prst="rect">
            <a:avLst/>
          </a:prstGeom>
          <a:noFill/>
          <a:ln>
            <a:noFill/>
          </a:ln>
        </p:spPr>
      </p:pic>
      <p:pic>
        <p:nvPicPr>
          <p:cNvPr id="3" name="Imagen 2">
            <a:extLst>
              <a:ext uri="{FF2B5EF4-FFF2-40B4-BE49-F238E27FC236}">
                <a16:creationId xmlns:a16="http://schemas.microsoft.com/office/drawing/2014/main" id="{E5DF8902-F9F7-D94B-B361-227387DAB32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38010" y="73803"/>
            <a:ext cx="604191" cy="572700"/>
          </a:xfrm>
          <a:prstGeom prst="rect">
            <a:avLst/>
          </a:prstGeom>
        </p:spPr>
      </p:pic>
      <p:pic>
        <p:nvPicPr>
          <p:cNvPr id="2" name="Imagen 1">
            <a:extLst>
              <a:ext uri="{FF2B5EF4-FFF2-40B4-BE49-F238E27FC236}">
                <a16:creationId xmlns:a16="http://schemas.microsoft.com/office/drawing/2014/main" id="{6455AF19-26C1-5559-931F-AF70391966A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273175" y="0"/>
            <a:ext cx="4597650" cy="5143500"/>
          </a:xfrm>
          <a:prstGeom prst="rect">
            <a:avLst/>
          </a:prstGeom>
        </p:spPr>
      </p:pic>
      <p:pic>
        <p:nvPicPr>
          <p:cNvPr id="4" name="Imagen 3">
            <a:extLst>
              <a:ext uri="{FF2B5EF4-FFF2-40B4-BE49-F238E27FC236}">
                <a16:creationId xmlns:a16="http://schemas.microsoft.com/office/drawing/2014/main" id="{12A6DF2E-88AC-7C70-195E-7FD94D8539B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033263" y="4743247"/>
            <a:ext cx="958788" cy="273184"/>
          </a:xfrm>
          <a:prstGeom prst="rect">
            <a:avLst/>
          </a:prstGeom>
        </p:spPr>
      </p:pic>
    </p:spTree>
    <p:extLst>
      <p:ext uri="{BB962C8B-B14F-4D97-AF65-F5344CB8AC3E}">
        <p14:creationId xmlns:p14="http://schemas.microsoft.com/office/powerpoint/2010/main" val="124780957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pic>
        <p:nvPicPr>
          <p:cNvPr id="5" name="Google Shape;719;p56">
            <a:extLst>
              <a:ext uri="{FF2B5EF4-FFF2-40B4-BE49-F238E27FC236}">
                <a16:creationId xmlns:a16="http://schemas.microsoft.com/office/drawing/2014/main" id="{B0CB0652-1E49-DA3C-79E0-335DE3932B6F}"/>
              </a:ext>
            </a:extLst>
          </p:cNvPr>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flipH="1">
            <a:off x="7951381" y="2835854"/>
            <a:ext cx="1011644" cy="1922699"/>
          </a:xfrm>
          <a:prstGeom prst="rect">
            <a:avLst/>
          </a:prstGeom>
          <a:noFill/>
          <a:ln>
            <a:noFill/>
          </a:ln>
        </p:spPr>
      </p:pic>
      <p:sp>
        <p:nvSpPr>
          <p:cNvPr id="398" name="Google Shape;398;p41"/>
          <p:cNvSpPr txBox="1">
            <a:spLocks noGrp="1"/>
          </p:cNvSpPr>
          <p:nvPr>
            <p:ph type="body" idx="1"/>
          </p:nvPr>
        </p:nvSpPr>
        <p:spPr>
          <a:xfrm>
            <a:off x="260060" y="762213"/>
            <a:ext cx="8623877" cy="4147282"/>
          </a:xfrm>
          <a:prstGeom prst="rect">
            <a:avLst/>
          </a:prstGeom>
        </p:spPr>
        <p:txBody>
          <a:bodyPr spcFirstLastPara="1" wrap="square" lIns="91425" tIns="91425" rIns="91425" bIns="91425" anchor="ctr" anchorCtr="0">
            <a:noAutofit/>
          </a:bodyPr>
          <a:lstStyle/>
          <a:p>
            <a:pPr marL="0" lvl="0" indent="0" algn="ctr" rtl="0">
              <a:lnSpc>
                <a:spcPts val="2300"/>
              </a:lnSpc>
              <a:spcBef>
                <a:spcPts val="0"/>
              </a:spcBef>
              <a:buNone/>
            </a:pPr>
            <a:r>
              <a:rPr lang="es-MX" sz="2000" dirty="0"/>
              <a:t>Dios del cielo y de la tierra,</a:t>
            </a:r>
          </a:p>
          <a:p>
            <a:pPr marL="0" lvl="0" indent="0" algn="ctr" rtl="0">
              <a:lnSpc>
                <a:spcPts val="2300"/>
              </a:lnSpc>
              <a:spcBef>
                <a:spcPts val="0"/>
              </a:spcBef>
              <a:buNone/>
            </a:pPr>
            <a:r>
              <a:rPr lang="es-MX" sz="2000" dirty="0"/>
              <a:t>me has alimentado con tu palabra y enviado a amar y servir.</a:t>
            </a:r>
          </a:p>
          <a:p>
            <a:pPr marL="0" lvl="0" indent="0" algn="ctr" rtl="0">
              <a:lnSpc>
                <a:spcPts val="2300"/>
              </a:lnSpc>
              <a:spcBef>
                <a:spcPts val="0"/>
              </a:spcBef>
              <a:buNone/>
            </a:pPr>
            <a:r>
              <a:rPr lang="es-MX" sz="2000" dirty="0"/>
              <a:t>Un misionero me has llamado a ser.</a:t>
            </a:r>
          </a:p>
          <a:p>
            <a:pPr marL="0" lvl="0" indent="0" algn="ctr" rtl="0">
              <a:lnSpc>
                <a:spcPts val="2300"/>
              </a:lnSpc>
              <a:spcBef>
                <a:spcPts val="0"/>
              </a:spcBef>
              <a:buNone/>
            </a:pPr>
            <a:r>
              <a:rPr lang="es-MX" sz="2000" dirty="0"/>
              <a:t>Incluso en mi pequeñez y en mi pecado me elegiste para cantar,</a:t>
            </a:r>
          </a:p>
          <a:p>
            <a:pPr marL="0" lvl="0" indent="0" algn="ctr" rtl="0">
              <a:lnSpc>
                <a:spcPts val="2300"/>
              </a:lnSpc>
              <a:spcBef>
                <a:spcPts val="0"/>
              </a:spcBef>
              <a:buNone/>
            </a:pPr>
            <a:r>
              <a:rPr lang="es-MX" sz="2000" dirty="0"/>
              <a:t>El canto de tu amor, el himno de tu misericordia, el himno de tu justicia.</a:t>
            </a:r>
          </a:p>
          <a:p>
            <a:pPr marL="0" lvl="0" indent="0" algn="ctr" rtl="0">
              <a:lnSpc>
                <a:spcPts val="2300"/>
              </a:lnSpc>
              <a:spcBef>
                <a:spcPts val="0"/>
              </a:spcBef>
              <a:buNone/>
            </a:pPr>
            <a:r>
              <a:rPr lang="es-MX" sz="2000" dirty="0"/>
              <a:t>Guía mi camino, Señor.</a:t>
            </a:r>
          </a:p>
          <a:p>
            <a:pPr marL="0" lvl="0" indent="0" algn="ctr" rtl="0">
              <a:lnSpc>
                <a:spcPts val="2300"/>
              </a:lnSpc>
              <a:spcBef>
                <a:spcPts val="0"/>
              </a:spcBef>
              <a:buNone/>
            </a:pPr>
            <a:r>
              <a:rPr lang="es-MX" sz="2000" dirty="0"/>
              <a:t>Envíame entre las personas que has creado,</a:t>
            </a:r>
          </a:p>
          <a:p>
            <a:pPr marL="0" lvl="0" indent="0" algn="ctr" rtl="0">
              <a:lnSpc>
                <a:spcPts val="2300"/>
              </a:lnSpc>
              <a:spcBef>
                <a:spcPts val="0"/>
              </a:spcBef>
              <a:buNone/>
            </a:pPr>
            <a:r>
              <a:rPr lang="es-MX" sz="2000" dirty="0"/>
              <a:t>ya sea en todo el mundo o al otro lado de la calle.</a:t>
            </a:r>
          </a:p>
          <a:p>
            <a:pPr marL="0" lvl="0" indent="0" algn="ctr" rtl="0">
              <a:lnSpc>
                <a:spcPts val="2300"/>
              </a:lnSpc>
              <a:spcBef>
                <a:spcPts val="0"/>
              </a:spcBef>
              <a:buNone/>
            </a:pPr>
            <a:r>
              <a:rPr lang="es-MX" sz="2000" dirty="0"/>
              <a:t>Que mis palabras impongan al invocar tu espíritu.</a:t>
            </a:r>
          </a:p>
          <a:p>
            <a:pPr marL="0" lvl="0" indent="0" algn="ctr" rtl="0">
              <a:lnSpc>
                <a:spcPts val="2300"/>
              </a:lnSpc>
              <a:spcBef>
                <a:spcPts val="0"/>
              </a:spcBef>
              <a:buNone/>
            </a:pPr>
            <a:r>
              <a:rPr lang="es-MX" sz="2000" dirty="0"/>
              <a:t>Que mis actos sobresalgan mientras demuestran tu fidelidad.</a:t>
            </a:r>
          </a:p>
          <a:p>
            <a:pPr marL="0" lvl="0" indent="0" algn="ctr" rtl="0">
              <a:lnSpc>
                <a:spcPts val="2300"/>
              </a:lnSpc>
              <a:spcBef>
                <a:spcPts val="0"/>
              </a:spcBef>
              <a:buNone/>
            </a:pPr>
            <a:r>
              <a:rPr lang="es-MX" sz="2000" dirty="0"/>
              <a:t>Aunque pueda vacilar, ayúdame a levantarme de nuevo,</a:t>
            </a:r>
          </a:p>
          <a:p>
            <a:pPr marL="0" lvl="0" indent="0" algn="ctr" rtl="0">
              <a:lnSpc>
                <a:spcPts val="2300"/>
              </a:lnSpc>
              <a:spcBef>
                <a:spcPts val="0"/>
              </a:spcBef>
              <a:buNone/>
            </a:pPr>
            <a:r>
              <a:rPr lang="es-MX" sz="2000" dirty="0"/>
              <a:t>haciendo tu voluntad. Y cuando me vaya, que digan:</a:t>
            </a:r>
          </a:p>
          <a:p>
            <a:pPr marL="0" lvl="0" indent="0" algn="ctr" rtl="0">
              <a:lnSpc>
                <a:spcPts val="2300"/>
              </a:lnSpc>
              <a:spcBef>
                <a:spcPts val="0"/>
              </a:spcBef>
              <a:buNone/>
            </a:pPr>
            <a:r>
              <a:rPr lang="es-MX" sz="2000" dirty="0"/>
              <a:t>“Ese era diferente, conocía al Señor”. Amén.</a:t>
            </a:r>
          </a:p>
          <a:p>
            <a:pPr marL="0" lvl="0" indent="0" algn="r" rtl="0">
              <a:lnSpc>
                <a:spcPts val="2300"/>
              </a:lnSpc>
              <a:spcBef>
                <a:spcPts val="0"/>
              </a:spcBef>
              <a:buNone/>
            </a:pPr>
            <a:r>
              <a:rPr lang="es-MX" sz="1600" i="1" dirty="0"/>
              <a:t>San Ignacio de Loyola</a:t>
            </a:r>
            <a:endParaRPr lang="en-US" sz="1600" i="1" dirty="0"/>
          </a:p>
        </p:txBody>
      </p:sp>
      <p:sp>
        <p:nvSpPr>
          <p:cNvPr id="397" name="Google Shape;397;p41"/>
          <p:cNvSpPr txBox="1">
            <a:spLocks noGrp="1"/>
          </p:cNvSpPr>
          <p:nvPr>
            <p:ph type="title"/>
          </p:nvPr>
        </p:nvSpPr>
        <p:spPr>
          <a:xfrm>
            <a:off x="0" y="105985"/>
            <a:ext cx="9143999" cy="408365"/>
          </a:xfrm>
          <a:prstGeom prst="rect">
            <a:avLst/>
          </a:prstGeom>
          <a:solidFill>
            <a:schemeClr val="accent2">
              <a:lumMod val="20000"/>
              <a:lumOff val="80000"/>
            </a:schemeClr>
          </a:solidFill>
        </p:spPr>
        <p:txBody>
          <a:bodyPr spcFirstLastPara="1" wrap="square" lIns="91425" tIns="91425" rIns="91425" bIns="91425" anchor="ctr" anchorCtr="0">
            <a:noAutofit/>
          </a:bodyPr>
          <a:lstStyle/>
          <a:p>
            <a:pPr marL="0" lvl="0" indent="0" algn="ctr" rtl="0">
              <a:spcBef>
                <a:spcPts val="0"/>
              </a:spcBef>
              <a:spcAft>
                <a:spcPts val="0"/>
              </a:spcAft>
              <a:buNone/>
            </a:pPr>
            <a:r>
              <a:rPr lang="es-MX" sz="2800" dirty="0"/>
              <a:t>3. Oración</a:t>
            </a:r>
            <a:endParaRPr lang="es-ES" sz="2800" dirty="0"/>
          </a:p>
        </p:txBody>
      </p:sp>
      <p:pic>
        <p:nvPicPr>
          <p:cNvPr id="401" name="Google Shape;401;p41"/>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flipH="1">
            <a:off x="72477" y="4259799"/>
            <a:ext cx="415200" cy="790033"/>
          </a:xfrm>
          <a:prstGeom prst="rect">
            <a:avLst/>
          </a:prstGeom>
          <a:noFill/>
          <a:ln>
            <a:noFill/>
          </a:ln>
        </p:spPr>
      </p:pic>
      <p:pic>
        <p:nvPicPr>
          <p:cNvPr id="4" name="Imagen 3">
            <a:extLst>
              <a:ext uri="{FF2B5EF4-FFF2-40B4-BE49-F238E27FC236}">
                <a16:creationId xmlns:a16="http://schemas.microsoft.com/office/drawing/2014/main" id="{BF38FA81-ECD4-2A42-E816-8AE7E68D607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28751" y="3982"/>
            <a:ext cx="799924" cy="758231"/>
          </a:xfrm>
          <a:prstGeom prst="rect">
            <a:avLst/>
          </a:prstGeom>
        </p:spPr>
      </p:pic>
      <p:pic>
        <p:nvPicPr>
          <p:cNvPr id="2" name="Imagen 1">
            <a:extLst>
              <a:ext uri="{FF2B5EF4-FFF2-40B4-BE49-F238E27FC236}">
                <a16:creationId xmlns:a16="http://schemas.microsoft.com/office/drawing/2014/main" id="{89A39A7E-CBD0-92D4-338D-384C4A2177E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273175" y="0"/>
            <a:ext cx="4597650" cy="5143500"/>
          </a:xfrm>
          <a:prstGeom prst="rect">
            <a:avLst/>
          </a:prstGeom>
        </p:spPr>
      </p:pic>
      <p:pic>
        <p:nvPicPr>
          <p:cNvPr id="3" name="Imagen 2">
            <a:extLst>
              <a:ext uri="{FF2B5EF4-FFF2-40B4-BE49-F238E27FC236}">
                <a16:creationId xmlns:a16="http://schemas.microsoft.com/office/drawing/2014/main" id="{B2873547-1056-61B1-E89B-E08FA7F3971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080070" y="163323"/>
            <a:ext cx="958788" cy="273184"/>
          </a:xfrm>
          <a:prstGeom prst="rect">
            <a:avLst/>
          </a:prstGeom>
        </p:spPr>
      </p:pic>
    </p:spTree>
    <p:extLst>
      <p:ext uri="{BB962C8B-B14F-4D97-AF65-F5344CB8AC3E}">
        <p14:creationId xmlns:p14="http://schemas.microsoft.com/office/powerpoint/2010/main" val="134149634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8" name="Google Shape;398;p41"/>
          <p:cNvSpPr txBox="1">
            <a:spLocks noGrp="1"/>
          </p:cNvSpPr>
          <p:nvPr>
            <p:ph type="body" idx="1"/>
          </p:nvPr>
        </p:nvSpPr>
        <p:spPr>
          <a:xfrm>
            <a:off x="4756379" y="1912856"/>
            <a:ext cx="3380424" cy="1768312"/>
          </a:xfrm>
          <a:prstGeom prst="rect">
            <a:avLst/>
          </a:prstGeom>
        </p:spPr>
        <p:txBody>
          <a:bodyPr spcFirstLastPara="1" wrap="square" lIns="91425" tIns="91425" rIns="91425" bIns="91425" anchor="ctr" anchorCtr="0">
            <a:noAutofit/>
          </a:bodyPr>
          <a:lstStyle/>
          <a:p>
            <a:pPr marL="0" lvl="0" indent="0" algn="ctr" rtl="0">
              <a:spcBef>
                <a:spcPts val="0"/>
              </a:spcBef>
              <a:spcAft>
                <a:spcPts val="1200"/>
              </a:spcAft>
              <a:buNone/>
            </a:pPr>
            <a:r>
              <a:rPr lang="es-MX" sz="3200" dirty="0"/>
              <a:t>¿A qué me comprometo de manera concreta?</a:t>
            </a:r>
            <a:endParaRPr lang="en-US" sz="3200" dirty="0"/>
          </a:p>
        </p:txBody>
      </p:sp>
      <p:pic>
        <p:nvPicPr>
          <p:cNvPr id="401" name="Google Shape;401;p41"/>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flipH="1">
            <a:off x="72477" y="4259799"/>
            <a:ext cx="415200" cy="790033"/>
          </a:xfrm>
          <a:prstGeom prst="rect">
            <a:avLst/>
          </a:prstGeom>
          <a:noFill/>
          <a:ln>
            <a:noFill/>
          </a:ln>
        </p:spPr>
      </p:pic>
      <p:sp>
        <p:nvSpPr>
          <p:cNvPr id="5" name="Google Shape;397;p41">
            <a:extLst>
              <a:ext uri="{FF2B5EF4-FFF2-40B4-BE49-F238E27FC236}">
                <a16:creationId xmlns:a16="http://schemas.microsoft.com/office/drawing/2014/main" id="{28FFD2AF-5247-7319-2D8B-1E6B38A2630C}"/>
              </a:ext>
            </a:extLst>
          </p:cNvPr>
          <p:cNvSpPr txBox="1">
            <a:spLocks/>
          </p:cNvSpPr>
          <p:nvPr/>
        </p:nvSpPr>
        <p:spPr>
          <a:xfrm>
            <a:off x="0" y="105985"/>
            <a:ext cx="9143999" cy="572700"/>
          </a:xfrm>
          <a:prstGeom prst="rect">
            <a:avLst/>
          </a:prstGeom>
          <a:solidFill>
            <a:schemeClr val="accent2">
              <a:lumMod val="20000"/>
              <a:lumOff val="80000"/>
            </a:scheme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800"/>
              <a:buFont typeface="Berkshire Swash"/>
              <a:buNone/>
              <a:defRPr sz="3800" b="0" i="0" u="none" strike="noStrike" cap="none">
                <a:solidFill>
                  <a:schemeClr val="dk1"/>
                </a:solidFill>
                <a:latin typeface="Berkshire Swash"/>
                <a:ea typeface="Berkshire Swash"/>
                <a:cs typeface="Berkshire Swash"/>
                <a:sym typeface="Berkshire Swash"/>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ctr"/>
            <a:r>
              <a:rPr lang="es-MX" sz="3200" dirty="0"/>
              <a:t>4. Contemplación</a:t>
            </a:r>
            <a:endParaRPr lang="es-ES" sz="3200" dirty="0"/>
          </a:p>
        </p:txBody>
      </p:sp>
      <p:pic>
        <p:nvPicPr>
          <p:cNvPr id="7" name="Imagen 6">
            <a:extLst>
              <a:ext uri="{FF2B5EF4-FFF2-40B4-BE49-F238E27FC236}">
                <a16:creationId xmlns:a16="http://schemas.microsoft.com/office/drawing/2014/main" id="{44825C92-E66B-82ED-F45F-FD1D9E82ECB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06689" y="42399"/>
            <a:ext cx="581025" cy="807096"/>
          </a:xfrm>
          <a:prstGeom prst="rect">
            <a:avLst/>
          </a:prstGeom>
        </p:spPr>
      </p:pic>
      <p:pic>
        <p:nvPicPr>
          <p:cNvPr id="8" name="Imagen 7">
            <a:extLst>
              <a:ext uri="{FF2B5EF4-FFF2-40B4-BE49-F238E27FC236}">
                <a16:creationId xmlns:a16="http://schemas.microsoft.com/office/drawing/2014/main" id="{3F2C6B7C-A33A-F9FA-5234-731765BE42CA}"/>
              </a:ext>
            </a:extLst>
          </p:cNvPr>
          <p:cNvPicPr>
            <a:picLocks noChangeAspect="1"/>
          </p:cNvPicPr>
          <p:nvPr/>
        </p:nvPicPr>
        <p:blipFill>
          <a:blip r:embed="rId5"/>
          <a:stretch>
            <a:fillRect/>
          </a:stretch>
        </p:blipFill>
        <p:spPr>
          <a:xfrm>
            <a:off x="787714" y="1286600"/>
            <a:ext cx="3183957" cy="2887474"/>
          </a:xfrm>
          <a:prstGeom prst="rect">
            <a:avLst/>
          </a:prstGeom>
        </p:spPr>
      </p:pic>
      <p:pic>
        <p:nvPicPr>
          <p:cNvPr id="9" name="Google Shape;410;p42">
            <a:extLst>
              <a:ext uri="{FF2B5EF4-FFF2-40B4-BE49-F238E27FC236}">
                <a16:creationId xmlns:a16="http://schemas.microsoft.com/office/drawing/2014/main" id="{91CC34D0-AABD-6CE8-7E5A-F27F8879BC1F}"/>
              </a:ext>
            </a:extLst>
          </p:cNvPr>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rot="2897036">
            <a:off x="3153331" y="1993818"/>
            <a:ext cx="829408" cy="2444588"/>
          </a:xfrm>
          <a:prstGeom prst="rect">
            <a:avLst/>
          </a:prstGeom>
          <a:noFill/>
          <a:ln>
            <a:noFill/>
          </a:ln>
        </p:spPr>
      </p:pic>
      <p:pic>
        <p:nvPicPr>
          <p:cNvPr id="11" name="Google Shape;748;p58">
            <a:extLst>
              <a:ext uri="{FF2B5EF4-FFF2-40B4-BE49-F238E27FC236}">
                <a16:creationId xmlns:a16="http://schemas.microsoft.com/office/drawing/2014/main" id="{3C6210C5-FBEA-AD6F-2E1E-5AAEE13F676C}"/>
              </a:ext>
            </a:extLst>
          </p:cNvPr>
          <p:cNvPicPr preferRelativeResize="0"/>
          <p:nvPr/>
        </p:nvPicPr>
        <p:blipFill>
          <a:blip r:embed="rId7" cstate="screen">
            <a:alphaModFix/>
            <a:extLst>
              <a:ext uri="{28A0092B-C50C-407E-A947-70E740481C1C}">
                <a14:useLocalDpi xmlns:a14="http://schemas.microsoft.com/office/drawing/2010/main"/>
              </a:ext>
            </a:extLst>
          </a:blip>
          <a:stretch>
            <a:fillRect/>
          </a:stretch>
        </p:blipFill>
        <p:spPr>
          <a:xfrm>
            <a:off x="8356286" y="3299870"/>
            <a:ext cx="715237" cy="1768312"/>
          </a:xfrm>
          <a:prstGeom prst="rect">
            <a:avLst/>
          </a:prstGeom>
          <a:noFill/>
          <a:ln>
            <a:noFill/>
          </a:ln>
        </p:spPr>
      </p:pic>
      <p:pic>
        <p:nvPicPr>
          <p:cNvPr id="2" name="Imagen 1">
            <a:extLst>
              <a:ext uri="{FF2B5EF4-FFF2-40B4-BE49-F238E27FC236}">
                <a16:creationId xmlns:a16="http://schemas.microsoft.com/office/drawing/2014/main" id="{968CF057-C9D5-83C2-485F-5C72EB4888B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273175" y="0"/>
            <a:ext cx="4597650" cy="5143500"/>
          </a:xfrm>
          <a:prstGeom prst="rect">
            <a:avLst/>
          </a:prstGeom>
        </p:spPr>
      </p:pic>
      <p:pic>
        <p:nvPicPr>
          <p:cNvPr id="3" name="Imagen 2">
            <a:extLst>
              <a:ext uri="{FF2B5EF4-FFF2-40B4-BE49-F238E27FC236}">
                <a16:creationId xmlns:a16="http://schemas.microsoft.com/office/drawing/2014/main" id="{A20E0606-8A17-3B48-CDF7-A1D042B65A47}"/>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8115238" y="255743"/>
            <a:ext cx="958788" cy="273184"/>
          </a:xfrm>
          <a:prstGeom prst="rect">
            <a:avLst/>
          </a:prstGeom>
        </p:spPr>
      </p:pic>
    </p:spTree>
    <p:extLst>
      <p:ext uri="{BB962C8B-B14F-4D97-AF65-F5344CB8AC3E}">
        <p14:creationId xmlns:p14="http://schemas.microsoft.com/office/powerpoint/2010/main" val="39571077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8" name="Google Shape;398;p41"/>
          <p:cNvSpPr txBox="1">
            <a:spLocks noGrp="1"/>
          </p:cNvSpPr>
          <p:nvPr>
            <p:ph type="body" idx="1"/>
          </p:nvPr>
        </p:nvSpPr>
        <p:spPr>
          <a:xfrm>
            <a:off x="497202" y="1020305"/>
            <a:ext cx="5210174" cy="3809147"/>
          </a:xfrm>
          <a:prstGeom prst="rect">
            <a:avLst/>
          </a:prstGeom>
        </p:spPr>
        <p:txBody>
          <a:bodyPr spcFirstLastPara="1" wrap="square" lIns="91425" tIns="91425" rIns="91425" bIns="91425" anchor="ctr" anchorCtr="0">
            <a:noAutofit/>
          </a:bodyPr>
          <a:lstStyle/>
          <a:p>
            <a:pPr marL="0" lvl="0" indent="0" rtl="0">
              <a:lnSpc>
                <a:spcPts val="2700"/>
              </a:lnSpc>
              <a:spcBef>
                <a:spcPts val="0"/>
              </a:spcBef>
              <a:spcAft>
                <a:spcPts val="1200"/>
              </a:spcAft>
              <a:buNone/>
            </a:pPr>
            <a:r>
              <a:rPr lang="es-MX" sz="2400" dirty="0"/>
              <a:t>Los discípulos estaban preocupados por saber cuándo se iba a establecer el Reino de Israel. ¡Esperaban un cambio político! Pero, lo que Jesús enseña, es que el Reino de Dios es un cambio más radical: ser testigos en todo tiempo y lugar de la misericordia del Padre. Hay que dejar que el Espíritu actúe en favor de todos, sin excluir a nadie. ¡Ese es el Reino de Dios! </a:t>
            </a:r>
            <a:endParaRPr lang="en-US" sz="2400" dirty="0"/>
          </a:p>
        </p:txBody>
      </p:sp>
      <p:pic>
        <p:nvPicPr>
          <p:cNvPr id="401" name="Google Shape;401;p41"/>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flipH="1">
            <a:off x="72477" y="4259799"/>
            <a:ext cx="415200" cy="790033"/>
          </a:xfrm>
          <a:prstGeom prst="rect">
            <a:avLst/>
          </a:prstGeom>
          <a:noFill/>
          <a:ln>
            <a:noFill/>
          </a:ln>
        </p:spPr>
      </p:pic>
      <p:pic>
        <p:nvPicPr>
          <p:cNvPr id="4" name="Imagen 3">
            <a:extLst>
              <a:ext uri="{FF2B5EF4-FFF2-40B4-BE49-F238E27FC236}">
                <a16:creationId xmlns:a16="http://schemas.microsoft.com/office/drawing/2014/main" id="{5E9DB89D-9AEA-60B1-CEDA-00EB8FF72AD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5610224" y="1203387"/>
            <a:ext cx="3381375" cy="3158204"/>
          </a:xfrm>
          <a:prstGeom prst="rect">
            <a:avLst/>
          </a:prstGeom>
        </p:spPr>
      </p:pic>
      <p:sp>
        <p:nvSpPr>
          <p:cNvPr id="5" name="Google Shape;397;p41">
            <a:extLst>
              <a:ext uri="{FF2B5EF4-FFF2-40B4-BE49-F238E27FC236}">
                <a16:creationId xmlns:a16="http://schemas.microsoft.com/office/drawing/2014/main" id="{28FFD2AF-5247-7319-2D8B-1E6B38A2630C}"/>
              </a:ext>
            </a:extLst>
          </p:cNvPr>
          <p:cNvSpPr txBox="1">
            <a:spLocks/>
          </p:cNvSpPr>
          <p:nvPr/>
        </p:nvSpPr>
        <p:spPr>
          <a:xfrm>
            <a:off x="0" y="105985"/>
            <a:ext cx="9143999" cy="572700"/>
          </a:xfrm>
          <a:prstGeom prst="rect">
            <a:avLst/>
          </a:prstGeom>
          <a:solidFill>
            <a:schemeClr val="accent2">
              <a:lumMod val="20000"/>
              <a:lumOff val="80000"/>
            </a:scheme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800"/>
              <a:buFont typeface="Berkshire Swash"/>
              <a:buNone/>
              <a:defRPr sz="3800" b="0" i="0" u="none" strike="noStrike" cap="none">
                <a:solidFill>
                  <a:schemeClr val="dk1"/>
                </a:solidFill>
                <a:latin typeface="Berkshire Swash"/>
                <a:ea typeface="Berkshire Swash"/>
                <a:cs typeface="Berkshire Swash"/>
                <a:sym typeface="Berkshire Swash"/>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ctr"/>
            <a:r>
              <a:rPr lang="es-MX" sz="3200" dirty="0"/>
              <a:t>5. Aplicación pastoral</a:t>
            </a:r>
            <a:endParaRPr lang="es-ES" sz="3200" dirty="0"/>
          </a:p>
        </p:txBody>
      </p:sp>
      <p:pic>
        <p:nvPicPr>
          <p:cNvPr id="10" name="Imagen 9">
            <a:extLst>
              <a:ext uri="{FF2B5EF4-FFF2-40B4-BE49-F238E27FC236}">
                <a16:creationId xmlns:a16="http://schemas.microsoft.com/office/drawing/2014/main" id="{10E1E41F-BE07-5FDE-4F18-0F0DA956A18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5674" y="56768"/>
            <a:ext cx="803055" cy="790032"/>
          </a:xfrm>
          <a:prstGeom prst="rect">
            <a:avLst/>
          </a:prstGeom>
        </p:spPr>
      </p:pic>
      <p:pic>
        <p:nvPicPr>
          <p:cNvPr id="2" name="Imagen 1">
            <a:extLst>
              <a:ext uri="{FF2B5EF4-FFF2-40B4-BE49-F238E27FC236}">
                <a16:creationId xmlns:a16="http://schemas.microsoft.com/office/drawing/2014/main" id="{8CDEBDC3-8D04-CDE4-C4F2-198FE6D9B9D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273175" y="0"/>
            <a:ext cx="4597650" cy="5143500"/>
          </a:xfrm>
          <a:prstGeom prst="rect">
            <a:avLst/>
          </a:prstGeom>
        </p:spPr>
      </p:pic>
      <p:pic>
        <p:nvPicPr>
          <p:cNvPr id="3" name="Imagen 2">
            <a:extLst>
              <a:ext uri="{FF2B5EF4-FFF2-40B4-BE49-F238E27FC236}">
                <a16:creationId xmlns:a16="http://schemas.microsoft.com/office/drawing/2014/main" id="{1F6D4E62-3E62-B12A-1B88-516C43E49BB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089538" y="255743"/>
            <a:ext cx="958788" cy="273184"/>
          </a:xfrm>
          <a:prstGeom prst="rect">
            <a:avLst/>
          </a:prstGeom>
        </p:spPr>
      </p:pic>
    </p:spTree>
    <p:extLst>
      <p:ext uri="{BB962C8B-B14F-4D97-AF65-F5344CB8AC3E}">
        <p14:creationId xmlns:p14="http://schemas.microsoft.com/office/powerpoint/2010/main" val="13073684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Shape 821"/>
        <p:cNvGrpSpPr/>
        <p:nvPr/>
      </p:nvGrpSpPr>
      <p:grpSpPr>
        <a:xfrm>
          <a:off x="0" y="0"/>
          <a:ext cx="0" cy="0"/>
          <a:chOff x="0" y="0"/>
          <a:chExt cx="0" cy="0"/>
        </a:xfrm>
      </p:grpSpPr>
      <p:sp>
        <p:nvSpPr>
          <p:cNvPr id="825" name="Google Shape;825;p62"/>
          <p:cNvSpPr txBox="1">
            <a:spLocks noGrp="1"/>
          </p:cNvSpPr>
          <p:nvPr>
            <p:ph type="title" idx="4294967295"/>
          </p:nvPr>
        </p:nvSpPr>
        <p:spPr>
          <a:xfrm>
            <a:off x="1221234" y="892724"/>
            <a:ext cx="3138488" cy="661988"/>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ES" sz="5400" u="sng" dirty="0"/>
              <a:t>Tema 1</a:t>
            </a:r>
          </a:p>
        </p:txBody>
      </p:sp>
      <p:sp>
        <p:nvSpPr>
          <p:cNvPr id="826" name="Google Shape;826;p62"/>
          <p:cNvSpPr txBox="1">
            <a:spLocks noGrp="1"/>
          </p:cNvSpPr>
          <p:nvPr>
            <p:ph type="subTitle" idx="4294967295"/>
          </p:nvPr>
        </p:nvSpPr>
        <p:spPr>
          <a:xfrm>
            <a:off x="793403" y="3652694"/>
            <a:ext cx="3994150" cy="103346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MX" sz="1600" i="1" dirty="0"/>
              <a:t>“Este mismo Jesús vendrá tal como lo han visto subir al cielo” (</a:t>
            </a:r>
            <a:r>
              <a:rPr lang="es-MX" sz="1600" i="1" dirty="0" err="1"/>
              <a:t>Hch</a:t>
            </a:r>
            <a:r>
              <a:rPr lang="es-MX" sz="1600" i="1" dirty="0"/>
              <a:t> 1,11)</a:t>
            </a:r>
            <a:endParaRPr lang="en-US" sz="1600" i="1" dirty="0"/>
          </a:p>
        </p:txBody>
      </p:sp>
      <p:pic>
        <p:nvPicPr>
          <p:cNvPr id="828" name="Google Shape;828;p62"/>
          <p:cNvPicPr preferRelativeResize="0"/>
          <p:nvPr/>
        </p:nvPicPr>
        <p:blipFill>
          <a:blip r:embed="rId3">
            <a:alphaModFix/>
          </a:blip>
          <a:stretch>
            <a:fillRect/>
          </a:stretch>
        </p:blipFill>
        <p:spPr>
          <a:xfrm flipH="1">
            <a:off x="114522" y="173976"/>
            <a:ext cx="541188" cy="1029750"/>
          </a:xfrm>
          <a:prstGeom prst="rect">
            <a:avLst/>
          </a:prstGeom>
          <a:noFill/>
          <a:ln>
            <a:noFill/>
          </a:ln>
        </p:spPr>
      </p:pic>
      <p:pic>
        <p:nvPicPr>
          <p:cNvPr id="829" name="Google Shape;829;p62"/>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flipH="1">
            <a:off x="8368773" y="194076"/>
            <a:ext cx="701150" cy="1009650"/>
          </a:xfrm>
          <a:prstGeom prst="rect">
            <a:avLst/>
          </a:prstGeom>
          <a:noFill/>
          <a:ln>
            <a:noFill/>
          </a:ln>
        </p:spPr>
      </p:pic>
      <p:grpSp>
        <p:nvGrpSpPr>
          <p:cNvPr id="4" name="Grupo 3">
            <a:extLst>
              <a:ext uri="{FF2B5EF4-FFF2-40B4-BE49-F238E27FC236}">
                <a16:creationId xmlns:a16="http://schemas.microsoft.com/office/drawing/2014/main" id="{5C3028A6-F515-88A2-46C7-510C6E8A3D84}"/>
              </a:ext>
            </a:extLst>
          </p:cNvPr>
          <p:cNvGrpSpPr/>
          <p:nvPr/>
        </p:nvGrpSpPr>
        <p:grpSpPr>
          <a:xfrm>
            <a:off x="4952499" y="453875"/>
            <a:ext cx="3427660" cy="4291651"/>
            <a:chOff x="1218685" y="895926"/>
            <a:chExt cx="2885845" cy="3613264"/>
          </a:xfrm>
        </p:grpSpPr>
        <p:grpSp>
          <p:nvGrpSpPr>
            <p:cNvPr id="822" name="Google Shape;822;p62"/>
            <p:cNvGrpSpPr/>
            <p:nvPr/>
          </p:nvGrpSpPr>
          <p:grpSpPr>
            <a:xfrm>
              <a:off x="1218685" y="900985"/>
              <a:ext cx="2882506" cy="3608205"/>
              <a:chOff x="1385801" y="900788"/>
              <a:chExt cx="2257592" cy="3341918"/>
            </a:xfrm>
          </p:grpSpPr>
          <p:sp>
            <p:nvSpPr>
              <p:cNvPr id="823" name="Google Shape;823;p62"/>
              <p:cNvSpPr/>
              <p:nvPr/>
            </p:nvSpPr>
            <p:spPr>
              <a:xfrm rot="5400000">
                <a:off x="843638" y="1442951"/>
                <a:ext cx="3341918" cy="2257592"/>
              </a:xfrm>
              <a:custGeom>
                <a:avLst/>
                <a:gdLst/>
                <a:ahLst/>
                <a:cxnLst/>
                <a:rect l="l" t="t" r="r" b="b"/>
                <a:pathLst>
                  <a:path w="95915" h="64948" extrusionOk="0">
                    <a:moveTo>
                      <a:pt x="3184" y="0"/>
                    </a:moveTo>
                    <a:cubicBezTo>
                      <a:pt x="1444" y="0"/>
                      <a:pt x="1" y="1444"/>
                      <a:pt x="1" y="3184"/>
                    </a:cubicBezTo>
                    <a:lnTo>
                      <a:pt x="1" y="61764"/>
                    </a:lnTo>
                    <a:cubicBezTo>
                      <a:pt x="1" y="63525"/>
                      <a:pt x="1444" y="64948"/>
                      <a:pt x="3184" y="64948"/>
                    </a:cubicBezTo>
                    <a:lnTo>
                      <a:pt x="92731" y="64948"/>
                    </a:lnTo>
                    <a:cubicBezTo>
                      <a:pt x="94492" y="64948"/>
                      <a:pt x="95914" y="63525"/>
                      <a:pt x="95914" y="61764"/>
                    </a:cubicBezTo>
                    <a:lnTo>
                      <a:pt x="95914" y="3184"/>
                    </a:lnTo>
                    <a:cubicBezTo>
                      <a:pt x="95914" y="1444"/>
                      <a:pt x="94492" y="0"/>
                      <a:pt x="92731" y="0"/>
                    </a:cubicBezTo>
                    <a:close/>
                  </a:path>
                </a:pathLst>
              </a:custGeom>
              <a:solidFill>
                <a:srgbClr val="F4D0CA">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62"/>
              <p:cNvSpPr/>
              <p:nvPr/>
            </p:nvSpPr>
            <p:spPr>
              <a:xfrm>
                <a:off x="2431648" y="4010026"/>
                <a:ext cx="130832" cy="15868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 name="Imagen 2">
              <a:extLst>
                <a:ext uri="{FF2B5EF4-FFF2-40B4-BE49-F238E27FC236}">
                  <a16:creationId xmlns:a16="http://schemas.microsoft.com/office/drawing/2014/main" id="{B0FA7FD2-218F-CFE8-C194-4A95563F62D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337620" y="895926"/>
              <a:ext cx="2766910" cy="2945611"/>
            </a:xfrm>
            <a:prstGeom prst="rect">
              <a:avLst/>
            </a:prstGeom>
          </p:spPr>
        </p:pic>
      </p:grpSp>
      <p:sp>
        <p:nvSpPr>
          <p:cNvPr id="10" name="Google Shape;375;p39">
            <a:extLst>
              <a:ext uri="{FF2B5EF4-FFF2-40B4-BE49-F238E27FC236}">
                <a16:creationId xmlns:a16="http://schemas.microsoft.com/office/drawing/2014/main" id="{FD0AA2D0-5145-EB01-E849-5EA52AFD523C}"/>
              </a:ext>
            </a:extLst>
          </p:cNvPr>
          <p:cNvSpPr txBox="1">
            <a:spLocks noGrp="1"/>
          </p:cNvSpPr>
          <p:nvPr/>
        </p:nvSpPr>
        <p:spPr>
          <a:xfrm>
            <a:off x="919155" y="2086094"/>
            <a:ext cx="3742649" cy="97131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2400"/>
              <a:buFont typeface="Berkshire Swash"/>
              <a:buNone/>
              <a:defRPr sz="2800" b="0" i="0" u="none" strike="noStrike" cap="none">
                <a:solidFill>
                  <a:schemeClr val="accent1"/>
                </a:solidFill>
                <a:latin typeface="Berkshire Swash"/>
                <a:ea typeface="Berkshire Swash"/>
                <a:cs typeface="Berkshire Swash"/>
                <a:sym typeface="Berkshire Swash"/>
              </a:defRPr>
            </a:lvl1pPr>
            <a:lvl2pPr marL="914400" marR="0" lvl="1" indent="-317500" algn="l" rtl="0">
              <a:lnSpc>
                <a:spcPct val="115000"/>
              </a:lnSpc>
              <a:spcBef>
                <a:spcPts val="0"/>
              </a:spcBef>
              <a:spcAft>
                <a:spcPts val="0"/>
              </a:spcAft>
              <a:buClr>
                <a:schemeClr val="dk1"/>
              </a:buClr>
              <a:buSzPts val="2400"/>
              <a:buFont typeface="Berkshire Swash"/>
              <a:buNone/>
              <a:defRPr sz="2400" b="0" i="0" u="none" strike="noStrike" cap="none">
                <a:solidFill>
                  <a:schemeClr val="dk1"/>
                </a:solidFill>
                <a:latin typeface="Berkshire Swash"/>
                <a:ea typeface="Berkshire Swash"/>
                <a:cs typeface="Berkshire Swash"/>
                <a:sym typeface="Berkshire Swash"/>
              </a:defRPr>
            </a:lvl2pPr>
            <a:lvl3pPr marL="1371600" marR="0" lvl="2" indent="-317500" algn="l" rtl="0">
              <a:lnSpc>
                <a:spcPct val="115000"/>
              </a:lnSpc>
              <a:spcBef>
                <a:spcPts val="0"/>
              </a:spcBef>
              <a:spcAft>
                <a:spcPts val="0"/>
              </a:spcAft>
              <a:buClr>
                <a:schemeClr val="dk1"/>
              </a:buClr>
              <a:buSzPts val="2400"/>
              <a:buFont typeface="Berkshire Swash"/>
              <a:buNone/>
              <a:defRPr sz="2400" b="0" i="0" u="none" strike="noStrike" cap="none">
                <a:solidFill>
                  <a:schemeClr val="dk1"/>
                </a:solidFill>
                <a:latin typeface="Berkshire Swash"/>
                <a:ea typeface="Berkshire Swash"/>
                <a:cs typeface="Berkshire Swash"/>
                <a:sym typeface="Berkshire Swash"/>
              </a:defRPr>
            </a:lvl3pPr>
            <a:lvl4pPr marL="1828800" marR="0" lvl="3" indent="-317500" algn="l" rtl="0">
              <a:lnSpc>
                <a:spcPct val="115000"/>
              </a:lnSpc>
              <a:spcBef>
                <a:spcPts val="0"/>
              </a:spcBef>
              <a:spcAft>
                <a:spcPts val="0"/>
              </a:spcAft>
              <a:buClr>
                <a:schemeClr val="dk1"/>
              </a:buClr>
              <a:buSzPts val="2400"/>
              <a:buFont typeface="Berkshire Swash"/>
              <a:buNone/>
              <a:defRPr sz="2400" b="0" i="0" u="none" strike="noStrike" cap="none">
                <a:solidFill>
                  <a:schemeClr val="dk1"/>
                </a:solidFill>
                <a:latin typeface="Berkshire Swash"/>
                <a:ea typeface="Berkshire Swash"/>
                <a:cs typeface="Berkshire Swash"/>
                <a:sym typeface="Berkshire Swash"/>
              </a:defRPr>
            </a:lvl4pPr>
            <a:lvl5pPr marL="2286000" marR="0" lvl="4" indent="-317500" algn="l" rtl="0">
              <a:lnSpc>
                <a:spcPct val="115000"/>
              </a:lnSpc>
              <a:spcBef>
                <a:spcPts val="0"/>
              </a:spcBef>
              <a:spcAft>
                <a:spcPts val="0"/>
              </a:spcAft>
              <a:buClr>
                <a:schemeClr val="dk1"/>
              </a:buClr>
              <a:buSzPts val="2400"/>
              <a:buFont typeface="Berkshire Swash"/>
              <a:buNone/>
              <a:defRPr sz="2400" b="0" i="0" u="none" strike="noStrike" cap="none">
                <a:solidFill>
                  <a:schemeClr val="dk1"/>
                </a:solidFill>
                <a:latin typeface="Berkshire Swash"/>
                <a:ea typeface="Berkshire Swash"/>
                <a:cs typeface="Berkshire Swash"/>
                <a:sym typeface="Berkshire Swash"/>
              </a:defRPr>
            </a:lvl5pPr>
            <a:lvl6pPr marL="2743200" marR="0" lvl="5" indent="-317500" algn="l" rtl="0">
              <a:lnSpc>
                <a:spcPct val="115000"/>
              </a:lnSpc>
              <a:spcBef>
                <a:spcPts val="0"/>
              </a:spcBef>
              <a:spcAft>
                <a:spcPts val="0"/>
              </a:spcAft>
              <a:buClr>
                <a:schemeClr val="dk1"/>
              </a:buClr>
              <a:buSzPts val="2400"/>
              <a:buFont typeface="Berkshire Swash"/>
              <a:buNone/>
              <a:defRPr sz="2400" b="0" i="0" u="none" strike="noStrike" cap="none">
                <a:solidFill>
                  <a:schemeClr val="dk1"/>
                </a:solidFill>
                <a:latin typeface="Berkshire Swash"/>
                <a:ea typeface="Berkshire Swash"/>
                <a:cs typeface="Berkshire Swash"/>
                <a:sym typeface="Berkshire Swash"/>
              </a:defRPr>
            </a:lvl6pPr>
            <a:lvl7pPr marL="3200400" marR="0" lvl="6" indent="-317500" algn="l" rtl="0">
              <a:lnSpc>
                <a:spcPct val="115000"/>
              </a:lnSpc>
              <a:spcBef>
                <a:spcPts val="0"/>
              </a:spcBef>
              <a:spcAft>
                <a:spcPts val="0"/>
              </a:spcAft>
              <a:buClr>
                <a:schemeClr val="dk1"/>
              </a:buClr>
              <a:buSzPts val="2400"/>
              <a:buFont typeface="Berkshire Swash"/>
              <a:buNone/>
              <a:defRPr sz="2400" b="0" i="0" u="none" strike="noStrike" cap="none">
                <a:solidFill>
                  <a:schemeClr val="dk1"/>
                </a:solidFill>
                <a:latin typeface="Berkshire Swash"/>
                <a:ea typeface="Berkshire Swash"/>
                <a:cs typeface="Berkshire Swash"/>
                <a:sym typeface="Berkshire Swash"/>
              </a:defRPr>
            </a:lvl7pPr>
            <a:lvl8pPr marL="3657600" marR="0" lvl="7" indent="-317500" algn="l" rtl="0">
              <a:lnSpc>
                <a:spcPct val="115000"/>
              </a:lnSpc>
              <a:spcBef>
                <a:spcPts val="0"/>
              </a:spcBef>
              <a:spcAft>
                <a:spcPts val="0"/>
              </a:spcAft>
              <a:buClr>
                <a:schemeClr val="dk1"/>
              </a:buClr>
              <a:buSzPts val="2400"/>
              <a:buFont typeface="Berkshire Swash"/>
              <a:buNone/>
              <a:defRPr sz="2400" b="0" i="0" u="none" strike="noStrike" cap="none">
                <a:solidFill>
                  <a:schemeClr val="dk1"/>
                </a:solidFill>
                <a:latin typeface="Berkshire Swash"/>
                <a:ea typeface="Berkshire Swash"/>
                <a:cs typeface="Berkshire Swash"/>
                <a:sym typeface="Berkshire Swash"/>
              </a:defRPr>
            </a:lvl8pPr>
            <a:lvl9pPr marL="4114800" marR="0" lvl="8" indent="-317500" algn="l" rtl="0">
              <a:lnSpc>
                <a:spcPct val="115000"/>
              </a:lnSpc>
              <a:spcBef>
                <a:spcPts val="0"/>
              </a:spcBef>
              <a:spcAft>
                <a:spcPts val="0"/>
              </a:spcAft>
              <a:buClr>
                <a:schemeClr val="dk1"/>
              </a:buClr>
              <a:buSzPts val="2400"/>
              <a:buFont typeface="Berkshire Swash"/>
              <a:buNone/>
              <a:defRPr sz="2400" b="0" i="0" u="none" strike="noStrike" cap="none">
                <a:solidFill>
                  <a:schemeClr val="dk1"/>
                </a:solidFill>
                <a:latin typeface="Berkshire Swash"/>
                <a:ea typeface="Berkshire Swash"/>
                <a:cs typeface="Berkshire Swash"/>
                <a:sym typeface="Berkshire Swash"/>
              </a:defRPr>
            </a:lvl9pPr>
          </a:lstStyle>
          <a:p>
            <a:pPr marL="0" lvl="0" indent="0" rtl="0">
              <a:spcBef>
                <a:spcPts val="0"/>
              </a:spcBef>
              <a:spcAft>
                <a:spcPts val="0"/>
              </a:spcAft>
              <a:buNone/>
            </a:pPr>
            <a:r>
              <a:rPr lang="en-US" sz="4400" dirty="0"/>
              <a:t>La </a:t>
            </a:r>
            <a:r>
              <a:rPr lang="es-EC" sz="4400" dirty="0"/>
              <a:t>Ascensión</a:t>
            </a:r>
            <a:r>
              <a:rPr lang="en-US" sz="4400" dirty="0"/>
              <a:t> de Jesús</a:t>
            </a:r>
          </a:p>
        </p:txBody>
      </p:sp>
      <p:pic>
        <p:nvPicPr>
          <p:cNvPr id="2" name="Imagen 1">
            <a:extLst>
              <a:ext uri="{FF2B5EF4-FFF2-40B4-BE49-F238E27FC236}">
                <a16:creationId xmlns:a16="http://schemas.microsoft.com/office/drawing/2014/main" id="{1707190A-64DE-91B4-1034-AE4B66145FF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273175" y="0"/>
            <a:ext cx="4597650" cy="5143500"/>
          </a:xfrm>
          <a:prstGeom prst="rect">
            <a:avLst/>
          </a:prstGeom>
        </p:spPr>
      </p:pic>
      <p:pic>
        <p:nvPicPr>
          <p:cNvPr id="6" name="Imagen 5">
            <a:extLst>
              <a:ext uri="{FF2B5EF4-FFF2-40B4-BE49-F238E27FC236}">
                <a16:creationId xmlns:a16="http://schemas.microsoft.com/office/drawing/2014/main" id="{47600976-D62F-B12F-D167-DC882DB9264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310856" y="4640520"/>
            <a:ext cx="1658115" cy="472441"/>
          </a:xfrm>
          <a:prstGeom prst="rect">
            <a:avLst/>
          </a:prstGeom>
        </p:spPr>
      </p:pic>
    </p:spTree>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8" name="Google Shape;398;p41"/>
          <p:cNvSpPr txBox="1">
            <a:spLocks noGrp="1"/>
          </p:cNvSpPr>
          <p:nvPr>
            <p:ph type="body" idx="1"/>
          </p:nvPr>
        </p:nvSpPr>
        <p:spPr>
          <a:xfrm>
            <a:off x="3819525" y="357048"/>
            <a:ext cx="4772025" cy="4429402"/>
          </a:xfrm>
          <a:prstGeom prst="rect">
            <a:avLst/>
          </a:prstGeom>
        </p:spPr>
        <p:txBody>
          <a:bodyPr spcFirstLastPara="1" wrap="square" lIns="91425" tIns="91425" rIns="91425" bIns="91425" anchor="ctr" anchorCtr="0">
            <a:noAutofit/>
          </a:bodyPr>
          <a:lstStyle/>
          <a:p>
            <a:pPr marL="0" lvl="0" indent="0" algn="r" rtl="0">
              <a:lnSpc>
                <a:spcPts val="2900"/>
              </a:lnSpc>
              <a:spcBef>
                <a:spcPts val="0"/>
              </a:spcBef>
              <a:spcAft>
                <a:spcPts val="1200"/>
              </a:spcAft>
              <a:buNone/>
            </a:pPr>
            <a:r>
              <a:rPr lang="es-MX" sz="2600" dirty="0"/>
              <a:t>Jesús sube al cielo y sus  discípulos no saben qué hacer. Dos mensajeros les hacen caer en cuenta, que la vida no era “mirar” al cielo, sino pisar la tierra y cultivar una espiritualidad que se comprometa con la esperanza del pueblo. Y en medio está la Virgen María, orando con y por nosotros.</a:t>
            </a:r>
            <a:endParaRPr lang="en-US" sz="2600" dirty="0"/>
          </a:p>
        </p:txBody>
      </p:sp>
      <p:pic>
        <p:nvPicPr>
          <p:cNvPr id="401" name="Google Shape;401;p41"/>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flipH="1">
            <a:off x="72477" y="4259799"/>
            <a:ext cx="415200" cy="790033"/>
          </a:xfrm>
          <a:prstGeom prst="rect">
            <a:avLst/>
          </a:prstGeom>
          <a:noFill/>
          <a:ln>
            <a:noFill/>
          </a:ln>
        </p:spPr>
      </p:pic>
      <p:pic>
        <p:nvPicPr>
          <p:cNvPr id="4" name="Imagen 3">
            <a:extLst>
              <a:ext uri="{FF2B5EF4-FFF2-40B4-BE49-F238E27FC236}">
                <a16:creationId xmlns:a16="http://schemas.microsoft.com/office/drawing/2014/main" id="{6831318B-657E-A810-2F3C-1DF0B9083E6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76256" y="488684"/>
            <a:ext cx="3518992" cy="4166131"/>
          </a:xfrm>
          <a:prstGeom prst="rect">
            <a:avLst/>
          </a:prstGeom>
        </p:spPr>
      </p:pic>
      <p:sp>
        <p:nvSpPr>
          <p:cNvPr id="5" name="Google Shape;397;p41">
            <a:extLst>
              <a:ext uri="{FF2B5EF4-FFF2-40B4-BE49-F238E27FC236}">
                <a16:creationId xmlns:a16="http://schemas.microsoft.com/office/drawing/2014/main" id="{E4E3A9BB-E811-8BEB-3464-1E0F70313F60}"/>
              </a:ext>
            </a:extLst>
          </p:cNvPr>
          <p:cNvSpPr txBox="1">
            <a:spLocks/>
          </p:cNvSpPr>
          <p:nvPr/>
        </p:nvSpPr>
        <p:spPr>
          <a:xfrm rot="5400000">
            <a:off x="7229928" y="2599035"/>
            <a:ext cx="3524247" cy="303893"/>
          </a:xfrm>
          <a:prstGeom prst="rect">
            <a:avLst/>
          </a:prstGeom>
          <a:solidFill>
            <a:schemeClr val="accent5">
              <a:lumMod val="50000"/>
            </a:scheme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800"/>
              <a:buFont typeface="Berkshire Swash"/>
              <a:buNone/>
              <a:defRPr sz="3800" b="0" i="0" u="none" strike="noStrike" cap="none">
                <a:solidFill>
                  <a:schemeClr val="dk1"/>
                </a:solidFill>
                <a:latin typeface="Berkshire Swash"/>
                <a:ea typeface="Berkshire Swash"/>
                <a:cs typeface="Berkshire Swash"/>
                <a:sym typeface="Berkshire Swash"/>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ctr"/>
            <a:r>
              <a:rPr lang="es-MX" sz="2000" dirty="0">
                <a:solidFill>
                  <a:schemeClr val="accent3">
                    <a:lumMod val="20000"/>
                    <a:lumOff val="80000"/>
                  </a:schemeClr>
                </a:solidFill>
              </a:rPr>
              <a:t>5. Aplicación pastoral</a:t>
            </a:r>
          </a:p>
        </p:txBody>
      </p:sp>
      <p:pic>
        <p:nvPicPr>
          <p:cNvPr id="9" name="Imagen 8">
            <a:extLst>
              <a:ext uri="{FF2B5EF4-FFF2-40B4-BE49-F238E27FC236}">
                <a16:creationId xmlns:a16="http://schemas.microsoft.com/office/drawing/2014/main" id="{04CAE2D1-5A80-6F54-BE11-53441B6725E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591550" y="5035"/>
            <a:ext cx="559143" cy="550075"/>
          </a:xfrm>
          <a:prstGeom prst="rect">
            <a:avLst/>
          </a:prstGeom>
        </p:spPr>
      </p:pic>
      <p:pic>
        <p:nvPicPr>
          <p:cNvPr id="2" name="Imagen 1">
            <a:extLst>
              <a:ext uri="{FF2B5EF4-FFF2-40B4-BE49-F238E27FC236}">
                <a16:creationId xmlns:a16="http://schemas.microsoft.com/office/drawing/2014/main" id="{C8660513-0340-CA8E-9620-7BE2B5250F9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273175" y="0"/>
            <a:ext cx="4597650" cy="5143500"/>
          </a:xfrm>
          <a:prstGeom prst="rect">
            <a:avLst/>
          </a:prstGeom>
        </p:spPr>
      </p:pic>
      <p:pic>
        <p:nvPicPr>
          <p:cNvPr id="3" name="Imagen 2">
            <a:extLst>
              <a:ext uri="{FF2B5EF4-FFF2-40B4-BE49-F238E27FC236}">
                <a16:creationId xmlns:a16="http://schemas.microsoft.com/office/drawing/2014/main" id="{0C595019-AD20-A2EE-C76A-A4BEB65A8E3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2477" y="83864"/>
            <a:ext cx="958788" cy="273184"/>
          </a:xfrm>
          <a:prstGeom prst="rect">
            <a:avLst/>
          </a:prstGeom>
        </p:spPr>
      </p:pic>
    </p:spTree>
    <p:extLst>
      <p:ext uri="{BB962C8B-B14F-4D97-AF65-F5344CB8AC3E}">
        <p14:creationId xmlns:p14="http://schemas.microsoft.com/office/powerpoint/2010/main" val="4162663804"/>
      </p:ext>
    </p:extLst>
  </p:cSld>
  <p:clrMapOvr>
    <a:masterClrMapping/>
  </p:clrMapOvr>
  <p:transition spd="slow">
    <p:wheel spokes="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178"/>
        <p:cNvGrpSpPr/>
        <p:nvPr/>
      </p:nvGrpSpPr>
      <p:grpSpPr>
        <a:xfrm>
          <a:off x="0" y="0"/>
          <a:ext cx="0" cy="0"/>
          <a:chOff x="0" y="0"/>
          <a:chExt cx="0" cy="0"/>
        </a:xfrm>
      </p:grpSpPr>
      <p:sp>
        <p:nvSpPr>
          <p:cNvPr id="1181" name="Google Shape;1181;p71"/>
          <p:cNvSpPr txBox="1">
            <a:spLocks noGrp="1"/>
          </p:cNvSpPr>
          <p:nvPr>
            <p:ph type="title"/>
          </p:nvPr>
        </p:nvSpPr>
        <p:spPr>
          <a:xfrm>
            <a:off x="2565731" y="1577236"/>
            <a:ext cx="5827013" cy="2385748"/>
          </a:xfrm>
          <a:prstGeom prst="rect">
            <a:avLst/>
          </a:prstGeom>
        </p:spPr>
        <p:txBody>
          <a:bodyPr spcFirstLastPara="1" wrap="square" lIns="91425" tIns="91425" rIns="91425" bIns="91425" anchor="b" anchorCtr="0">
            <a:noAutofit/>
          </a:bodyPr>
          <a:lstStyle/>
          <a:p>
            <a:pPr marL="0" lvl="0" indent="0" algn="r" rtl="0">
              <a:lnSpc>
                <a:spcPts val="8000"/>
              </a:lnSpc>
              <a:spcBef>
                <a:spcPts val="0"/>
              </a:spcBef>
              <a:spcAft>
                <a:spcPts val="0"/>
              </a:spcAft>
              <a:buNone/>
            </a:pPr>
            <a:r>
              <a:rPr lang="es-ES" sz="8800" dirty="0"/>
              <a:t>Muchas</a:t>
            </a:r>
            <a:endParaRPr sz="8800" dirty="0"/>
          </a:p>
          <a:p>
            <a:pPr marL="0" lvl="0" indent="0" algn="r" rtl="0">
              <a:lnSpc>
                <a:spcPts val="8000"/>
              </a:lnSpc>
              <a:spcBef>
                <a:spcPts val="0"/>
              </a:spcBef>
              <a:spcAft>
                <a:spcPts val="0"/>
              </a:spcAft>
              <a:buNone/>
            </a:pPr>
            <a:r>
              <a:rPr lang="en" sz="8800" dirty="0">
                <a:solidFill>
                  <a:schemeClr val="accent1"/>
                </a:solidFill>
              </a:rPr>
              <a:t>gracias</a:t>
            </a:r>
            <a:endParaRPr sz="8800" dirty="0">
              <a:solidFill>
                <a:schemeClr val="accent1"/>
              </a:solidFill>
            </a:endParaRPr>
          </a:p>
        </p:txBody>
      </p:sp>
      <p:grpSp>
        <p:nvGrpSpPr>
          <p:cNvPr id="7" name="Grupo 6">
            <a:extLst>
              <a:ext uri="{FF2B5EF4-FFF2-40B4-BE49-F238E27FC236}">
                <a16:creationId xmlns:a16="http://schemas.microsoft.com/office/drawing/2014/main" id="{6CCE6221-2BFF-A1D7-CC18-9F4BE8CB722E}"/>
              </a:ext>
            </a:extLst>
          </p:cNvPr>
          <p:cNvGrpSpPr/>
          <p:nvPr/>
        </p:nvGrpSpPr>
        <p:grpSpPr>
          <a:xfrm>
            <a:off x="1295769" y="1725799"/>
            <a:ext cx="2397712" cy="3083669"/>
            <a:chOff x="527851" y="1098423"/>
            <a:chExt cx="2397712" cy="3083669"/>
          </a:xfrm>
        </p:grpSpPr>
        <p:pic>
          <p:nvPicPr>
            <p:cNvPr id="1179" name="Google Shape;1179;p71"/>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580587" y="1697580"/>
              <a:ext cx="1344976" cy="2282661"/>
            </a:xfrm>
            <a:prstGeom prst="rect">
              <a:avLst/>
            </a:prstGeom>
            <a:noFill/>
            <a:ln>
              <a:noFill/>
            </a:ln>
          </p:spPr>
        </p:pic>
        <p:pic>
          <p:nvPicPr>
            <p:cNvPr id="1180" name="Google Shape;1180;p71"/>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730024" y="2635925"/>
              <a:ext cx="1425999" cy="1546167"/>
            </a:xfrm>
            <a:prstGeom prst="rect">
              <a:avLst/>
            </a:prstGeom>
            <a:noFill/>
            <a:ln>
              <a:noFill/>
            </a:ln>
          </p:spPr>
        </p:pic>
        <p:pic>
          <p:nvPicPr>
            <p:cNvPr id="1183" name="Google Shape;1183;p71"/>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rot="2030858">
              <a:off x="527851" y="1098423"/>
              <a:ext cx="995835" cy="2935106"/>
            </a:xfrm>
            <a:prstGeom prst="rect">
              <a:avLst/>
            </a:prstGeom>
            <a:noFill/>
            <a:ln>
              <a:noFill/>
            </a:ln>
          </p:spPr>
        </p:pic>
      </p:grpSp>
      <p:pic>
        <p:nvPicPr>
          <p:cNvPr id="6" name="Imagen 5">
            <a:extLst>
              <a:ext uri="{FF2B5EF4-FFF2-40B4-BE49-F238E27FC236}">
                <a16:creationId xmlns:a16="http://schemas.microsoft.com/office/drawing/2014/main" id="{B0EC53D3-4086-7BA0-9135-7D5C566DFC6F}"/>
              </a:ext>
            </a:extLst>
          </p:cNvPr>
          <p:cNvPicPr>
            <a:picLocks noChangeAspect="1"/>
          </p:cNvPicPr>
          <p:nvPr/>
        </p:nvPicPr>
        <p:blipFill>
          <a:blip r:embed="rId6"/>
          <a:stretch>
            <a:fillRect/>
          </a:stretch>
        </p:blipFill>
        <p:spPr>
          <a:xfrm>
            <a:off x="2582564" y="345223"/>
            <a:ext cx="3978872" cy="1137806"/>
          </a:xfrm>
          <a:prstGeom prst="rect">
            <a:avLst/>
          </a:prstGeom>
        </p:spPr>
      </p:pic>
      <p:pic>
        <p:nvPicPr>
          <p:cNvPr id="8" name="Imagen 7">
            <a:extLst>
              <a:ext uri="{FF2B5EF4-FFF2-40B4-BE49-F238E27FC236}">
                <a16:creationId xmlns:a16="http://schemas.microsoft.com/office/drawing/2014/main" id="{F1B1ED72-8040-117A-7C8E-5437A0891A1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273175" y="0"/>
            <a:ext cx="4597650" cy="51435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43"/>
          <p:cNvSpPr txBox="1">
            <a:spLocks noGrp="1"/>
          </p:cNvSpPr>
          <p:nvPr>
            <p:ph type="title"/>
          </p:nvPr>
        </p:nvSpPr>
        <p:spPr>
          <a:xfrm>
            <a:off x="715950" y="287846"/>
            <a:ext cx="77121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ES" sz="4000" dirty="0"/>
              <a:t>Introducción</a:t>
            </a:r>
          </a:p>
        </p:txBody>
      </p:sp>
      <p:sp>
        <p:nvSpPr>
          <p:cNvPr id="418" name="Google Shape;418;p43"/>
          <p:cNvSpPr txBox="1">
            <a:spLocks noGrp="1"/>
          </p:cNvSpPr>
          <p:nvPr>
            <p:ph type="subTitle" idx="1"/>
          </p:nvPr>
        </p:nvSpPr>
        <p:spPr>
          <a:xfrm>
            <a:off x="715950" y="1201931"/>
            <a:ext cx="7708200" cy="2183999"/>
          </a:xfrm>
          <a:prstGeom prst="rect">
            <a:avLst/>
          </a:prstGeom>
        </p:spPr>
        <p:txBody>
          <a:bodyPr spcFirstLastPara="1" wrap="square" lIns="91425" tIns="91425" rIns="91425" bIns="91425" anchor="t" anchorCtr="0">
            <a:noAutofit/>
          </a:bodyPr>
          <a:lstStyle/>
          <a:p>
            <a:pPr marL="0" lvl="0" indent="0" algn="just" rtl="0">
              <a:lnSpc>
                <a:spcPts val="2300"/>
              </a:lnSpc>
              <a:spcBef>
                <a:spcPts val="0"/>
              </a:spcBef>
              <a:spcAft>
                <a:spcPts val="0"/>
              </a:spcAft>
              <a:buNone/>
            </a:pPr>
            <a:r>
              <a:rPr lang="es-MX" sz="1800" dirty="0"/>
              <a:t>Bienvenidos y bienvenidas a este Mes de la Biblia. Nos ponemos como objetivo el estudio del libro de Hechos de los Apóstoles. La fe y la práctica religiosa han cambiado mucho, porque el mundo ha cambiado. Muchos no saben qué hacer ante tantos cambios sociales, religiosos, culturales. Unos se adaptan con pasividad y otros por novelería. Pero, para nosotros cristianos, es importante leer los signos de los tiempos, sin que eso signifique infidelidad al Reino de Dios.</a:t>
            </a:r>
            <a:endParaRPr lang="en-US" sz="1800" dirty="0"/>
          </a:p>
        </p:txBody>
      </p:sp>
      <p:sp>
        <p:nvSpPr>
          <p:cNvPr id="3" name="CuadroTexto 2">
            <a:extLst>
              <a:ext uri="{FF2B5EF4-FFF2-40B4-BE49-F238E27FC236}">
                <a16:creationId xmlns:a16="http://schemas.microsoft.com/office/drawing/2014/main" id="{E4AFC242-DFF4-E8B8-3721-3AD2D8DB9028}"/>
              </a:ext>
            </a:extLst>
          </p:cNvPr>
          <p:cNvSpPr txBox="1"/>
          <p:nvPr/>
        </p:nvSpPr>
        <p:spPr>
          <a:xfrm>
            <a:off x="1108355" y="3349996"/>
            <a:ext cx="7208667" cy="1123000"/>
          </a:xfrm>
          <a:prstGeom prst="rect">
            <a:avLst/>
          </a:prstGeom>
          <a:noFill/>
        </p:spPr>
        <p:txBody>
          <a:bodyPr wrap="square">
            <a:spAutoFit/>
          </a:bodyPr>
          <a:lstStyle/>
          <a:p>
            <a:pPr>
              <a:lnSpc>
                <a:spcPct val="200000"/>
              </a:lnSpc>
            </a:pPr>
            <a:r>
              <a:rPr lang="es-MX" sz="1800" dirty="0">
                <a:solidFill>
                  <a:schemeClr val="dk1"/>
                </a:solidFill>
                <a:latin typeface="Bitter"/>
                <a:sym typeface="Bitter"/>
              </a:rPr>
              <a:t>¿Qué ha cambiado en la Iglesia en los últimos tiempos? </a:t>
            </a:r>
          </a:p>
          <a:p>
            <a:pPr>
              <a:lnSpc>
                <a:spcPct val="200000"/>
              </a:lnSpc>
            </a:pPr>
            <a:r>
              <a:rPr lang="es-MX" sz="1800" dirty="0">
                <a:solidFill>
                  <a:schemeClr val="dk1"/>
                </a:solidFill>
                <a:latin typeface="Bitter"/>
                <a:sym typeface="Bitter"/>
              </a:rPr>
              <a:t>¿Cómo renovamos la fe en la familia, comunidad o parroquia? </a:t>
            </a:r>
            <a:endParaRPr lang="es-EC" sz="1800" dirty="0">
              <a:solidFill>
                <a:schemeClr val="dk1"/>
              </a:solidFill>
              <a:latin typeface="Bitter"/>
              <a:sym typeface="Bitter"/>
            </a:endParaRPr>
          </a:p>
        </p:txBody>
      </p:sp>
      <p:pic>
        <p:nvPicPr>
          <p:cNvPr id="6" name="Google Shape;969;p64">
            <a:extLst>
              <a:ext uri="{FF2B5EF4-FFF2-40B4-BE49-F238E27FC236}">
                <a16:creationId xmlns:a16="http://schemas.microsoft.com/office/drawing/2014/main" id="{D97EA8E2-010C-8751-DBC3-45D678C9AE7B}"/>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flipH="1">
            <a:off x="789639" y="4021566"/>
            <a:ext cx="318716" cy="494888"/>
          </a:xfrm>
          <a:prstGeom prst="rect">
            <a:avLst/>
          </a:prstGeom>
          <a:noFill/>
          <a:ln>
            <a:noFill/>
          </a:ln>
        </p:spPr>
      </p:pic>
      <p:pic>
        <p:nvPicPr>
          <p:cNvPr id="2" name="Imagen 1">
            <a:extLst>
              <a:ext uri="{FF2B5EF4-FFF2-40B4-BE49-F238E27FC236}">
                <a16:creationId xmlns:a16="http://schemas.microsoft.com/office/drawing/2014/main" id="{B39332BB-9C29-7D12-6348-72A24B2E152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73175" y="0"/>
            <a:ext cx="4597650" cy="5143500"/>
          </a:xfrm>
          <a:prstGeom prst="rect">
            <a:avLst/>
          </a:prstGeom>
        </p:spPr>
      </p:pic>
      <p:pic>
        <p:nvPicPr>
          <p:cNvPr id="4" name="Imagen 3">
            <a:extLst>
              <a:ext uri="{FF2B5EF4-FFF2-40B4-BE49-F238E27FC236}">
                <a16:creationId xmlns:a16="http://schemas.microsoft.com/office/drawing/2014/main" id="{B7DE0EB2-C386-E59C-B89A-63BF62CA7FE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17209" y="50706"/>
            <a:ext cx="1658115" cy="472441"/>
          </a:xfrm>
          <a:prstGeom prst="rect">
            <a:avLst/>
          </a:prstGeom>
        </p:spPr>
      </p:pic>
      <p:pic>
        <p:nvPicPr>
          <p:cNvPr id="7" name="Google Shape;1113;p66">
            <a:extLst>
              <a:ext uri="{FF2B5EF4-FFF2-40B4-BE49-F238E27FC236}">
                <a16:creationId xmlns:a16="http://schemas.microsoft.com/office/drawing/2014/main" id="{AF9CA1ED-1E6D-E365-8A69-72539254AE6E}"/>
              </a:ext>
            </a:extLst>
          </p:cNvPr>
          <p:cNvPicPr preferRelativeResize="0"/>
          <p:nvPr/>
        </p:nvPicPr>
        <p:blipFill rotWithShape="1">
          <a:blip r:embed="rId6">
            <a:alphaModFix/>
          </a:blip>
          <a:srcRect t="44385" r="31852"/>
          <a:stretch/>
        </p:blipFill>
        <p:spPr>
          <a:xfrm flipH="1">
            <a:off x="826978" y="3456304"/>
            <a:ext cx="318716" cy="494888"/>
          </a:xfrm>
          <a:prstGeom prst="rect">
            <a:avLst/>
          </a:prstGeom>
          <a:noFill/>
          <a:ln>
            <a:no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44"/>
          <p:cNvSpPr txBox="1">
            <a:spLocks noGrp="1"/>
          </p:cNvSpPr>
          <p:nvPr>
            <p:ph type="title"/>
          </p:nvPr>
        </p:nvSpPr>
        <p:spPr>
          <a:xfrm>
            <a:off x="0" y="0"/>
            <a:ext cx="9144000" cy="703015"/>
          </a:xfrm>
          <a:prstGeom prst="rect">
            <a:avLst/>
          </a:prstGeom>
          <a:solidFill>
            <a:schemeClr val="accent1">
              <a:lumMod val="20000"/>
              <a:lumOff val="80000"/>
            </a:schemeClr>
          </a:solidFill>
        </p:spPr>
        <p:txBody>
          <a:bodyPr spcFirstLastPara="1" wrap="square" lIns="91425" tIns="91425" rIns="91425" bIns="91425" anchor="t" anchorCtr="0">
            <a:noAutofit/>
          </a:bodyPr>
          <a:lstStyle/>
          <a:p>
            <a:pPr marL="0" lvl="0" indent="0" rtl="0">
              <a:spcBef>
                <a:spcPts val="0"/>
              </a:spcBef>
              <a:spcAft>
                <a:spcPts val="0"/>
              </a:spcAft>
              <a:buNone/>
            </a:pPr>
            <a:r>
              <a:rPr lang="en-US" sz="3600" dirty="0"/>
              <a:t>1. </a:t>
            </a:r>
            <a:r>
              <a:rPr lang="es-EC" sz="3600" dirty="0"/>
              <a:t>Lectura</a:t>
            </a:r>
            <a:r>
              <a:rPr lang="en-US" sz="3600" dirty="0"/>
              <a:t>: </a:t>
            </a:r>
            <a:r>
              <a:rPr lang="es-EC" sz="3600" dirty="0" err="1"/>
              <a:t>Hch</a:t>
            </a:r>
            <a:r>
              <a:rPr lang="en-US" sz="3600" dirty="0"/>
              <a:t> 1,6-12.14</a:t>
            </a:r>
          </a:p>
        </p:txBody>
      </p:sp>
      <p:sp>
        <p:nvSpPr>
          <p:cNvPr id="424" name="Google Shape;424;p44"/>
          <p:cNvSpPr txBox="1">
            <a:spLocks noGrp="1"/>
          </p:cNvSpPr>
          <p:nvPr>
            <p:ph type="body" idx="1"/>
          </p:nvPr>
        </p:nvSpPr>
        <p:spPr>
          <a:xfrm>
            <a:off x="577049" y="871692"/>
            <a:ext cx="8231946" cy="3876791"/>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MX" sz="2200" dirty="0">
                <a:solidFill>
                  <a:schemeClr val="dk1"/>
                </a:solidFill>
              </a:rPr>
              <a:t>Los que estaban reunidos le preguntaron: “Señor, ¿es en este momento cuando vas a restablecer el Reino de Israel?”. Él les contestó: “A ustedes no les toca conocer el tiempo y el momento que ha fijado el Padre con su autoridad, sino que recibirán la fuerza del Espíritu Santo, que vendrá sobre ustedes, y serán mis testigos en Jerusalén, en toda Judea y Samaria, y hasta los confines de la tierra”. Dicho esto, fue levantado en presencia de ellos, y una nube lo ocultó a sus ojos. Estando ellos mirando fijamente al cielo mientras se iba, se les aparecieron dos hombres vestidos de blanco que les dijeron: “Galileos, ¿qué hacen ahí mirando al cielo? </a:t>
            </a:r>
            <a:endParaRPr lang="en-US" sz="2200" dirty="0">
              <a:solidFill>
                <a:schemeClr val="dk1"/>
              </a:solidFill>
            </a:endParaRPr>
          </a:p>
        </p:txBody>
      </p:sp>
      <p:pic>
        <p:nvPicPr>
          <p:cNvPr id="426" name="Google Shape;426;p44"/>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8728800" y="1009088"/>
            <a:ext cx="397711" cy="572700"/>
          </a:xfrm>
          <a:prstGeom prst="rect">
            <a:avLst/>
          </a:prstGeom>
          <a:noFill/>
          <a:ln>
            <a:noFill/>
          </a:ln>
        </p:spPr>
      </p:pic>
      <p:pic>
        <p:nvPicPr>
          <p:cNvPr id="427" name="Google Shape;427;p44"/>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8728800" y="4353467"/>
            <a:ext cx="415200" cy="790033"/>
          </a:xfrm>
          <a:prstGeom prst="rect">
            <a:avLst/>
          </a:prstGeom>
          <a:noFill/>
          <a:ln>
            <a:noFill/>
          </a:ln>
        </p:spPr>
      </p:pic>
      <p:pic>
        <p:nvPicPr>
          <p:cNvPr id="4" name="Imagen 3">
            <a:extLst>
              <a:ext uri="{FF2B5EF4-FFF2-40B4-BE49-F238E27FC236}">
                <a16:creationId xmlns:a16="http://schemas.microsoft.com/office/drawing/2014/main" id="{13BFFF3F-C309-282F-313E-A602FB1D9F8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0" y="17651"/>
            <a:ext cx="879144" cy="797280"/>
          </a:xfrm>
          <a:prstGeom prst="rect">
            <a:avLst/>
          </a:prstGeom>
        </p:spPr>
      </p:pic>
      <p:pic>
        <p:nvPicPr>
          <p:cNvPr id="2" name="Imagen 1">
            <a:extLst>
              <a:ext uri="{FF2B5EF4-FFF2-40B4-BE49-F238E27FC236}">
                <a16:creationId xmlns:a16="http://schemas.microsoft.com/office/drawing/2014/main" id="{9A38B99C-1AD7-7E01-D6E9-8AEC9DAB87C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273175" y="0"/>
            <a:ext cx="4597650" cy="5143500"/>
          </a:xfrm>
          <a:prstGeom prst="rect">
            <a:avLst/>
          </a:prstGeom>
        </p:spPr>
      </p:pic>
      <p:pic>
        <p:nvPicPr>
          <p:cNvPr id="3" name="Imagen 2">
            <a:extLst>
              <a:ext uri="{FF2B5EF4-FFF2-40B4-BE49-F238E27FC236}">
                <a16:creationId xmlns:a16="http://schemas.microsoft.com/office/drawing/2014/main" id="{A01DBAF0-8141-C2A1-5581-9055AA1A911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016536" y="50707"/>
            <a:ext cx="958788" cy="273184"/>
          </a:xfrm>
          <a:prstGeom prst="rect">
            <a:avLst/>
          </a:prstGeom>
        </p:spPr>
      </p:pic>
    </p:spTree>
    <p:extLst>
      <p:ext uri="{BB962C8B-B14F-4D97-AF65-F5344CB8AC3E}">
        <p14:creationId xmlns:p14="http://schemas.microsoft.com/office/powerpoint/2010/main" val="367235362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44"/>
          <p:cNvSpPr txBox="1">
            <a:spLocks noGrp="1"/>
          </p:cNvSpPr>
          <p:nvPr>
            <p:ph type="title"/>
          </p:nvPr>
        </p:nvSpPr>
        <p:spPr>
          <a:xfrm rot="5400000">
            <a:off x="7472487" y="2214073"/>
            <a:ext cx="2857250" cy="485775"/>
          </a:xfrm>
          <a:prstGeom prst="rect">
            <a:avLst/>
          </a:prstGeom>
          <a:ln w="19050">
            <a:solidFill>
              <a:schemeClr val="accent3">
                <a:lumMod val="60000"/>
                <a:lumOff val="40000"/>
              </a:schemeClr>
            </a:solidFill>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t" anchorCtr="0">
            <a:noAutofit/>
          </a:bodyPr>
          <a:lstStyle/>
          <a:p>
            <a:pPr marL="0" lvl="0" indent="0" rtl="0">
              <a:spcBef>
                <a:spcPts val="0"/>
              </a:spcBef>
              <a:spcAft>
                <a:spcPts val="0"/>
              </a:spcAft>
              <a:buNone/>
            </a:pPr>
            <a:r>
              <a:rPr lang="en-US" sz="2000" dirty="0"/>
              <a:t>1. </a:t>
            </a:r>
            <a:r>
              <a:rPr lang="es-EC" sz="2000" dirty="0"/>
              <a:t>Lectura</a:t>
            </a:r>
            <a:r>
              <a:rPr lang="en-US" sz="2000" dirty="0"/>
              <a:t>: </a:t>
            </a:r>
            <a:r>
              <a:rPr lang="es-EC" sz="2000" dirty="0" err="1"/>
              <a:t>Hch</a:t>
            </a:r>
            <a:r>
              <a:rPr lang="en-US" sz="2000" dirty="0"/>
              <a:t> 1,6-12.14</a:t>
            </a:r>
          </a:p>
        </p:txBody>
      </p:sp>
      <p:sp>
        <p:nvSpPr>
          <p:cNvPr id="424" name="Google Shape;424;p44"/>
          <p:cNvSpPr txBox="1">
            <a:spLocks noGrp="1"/>
          </p:cNvSpPr>
          <p:nvPr>
            <p:ph type="body" idx="1"/>
          </p:nvPr>
        </p:nvSpPr>
        <p:spPr>
          <a:xfrm>
            <a:off x="833338" y="390525"/>
            <a:ext cx="7326898" cy="2857249"/>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MX" sz="2200" dirty="0">
                <a:solidFill>
                  <a:schemeClr val="dk1"/>
                </a:solidFill>
              </a:rPr>
              <a:t>Este que ha sido llevado, este mismo Jesús, vendrá tal como lo han visto subir al cielo”. Entonces volvieron a Jerusalén desde el monte llamado de los Olivos, que dista poco de Jerusalén, el espacio de un camino sabático. Todos perseveraban en la oración, con un mismo espíritu en compañía de algunas mujeres, de María, la madre de Jesús, y de sus hermanos”.</a:t>
            </a:r>
          </a:p>
        </p:txBody>
      </p:sp>
      <p:pic>
        <p:nvPicPr>
          <p:cNvPr id="426" name="Google Shape;426;p44"/>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99045" y="1530296"/>
            <a:ext cx="397711" cy="572700"/>
          </a:xfrm>
          <a:prstGeom prst="rect">
            <a:avLst/>
          </a:prstGeom>
          <a:noFill/>
          <a:ln>
            <a:noFill/>
          </a:ln>
        </p:spPr>
      </p:pic>
      <p:pic>
        <p:nvPicPr>
          <p:cNvPr id="427" name="Google Shape;427;p44"/>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8728800" y="4353467"/>
            <a:ext cx="415200" cy="790033"/>
          </a:xfrm>
          <a:prstGeom prst="rect">
            <a:avLst/>
          </a:prstGeom>
          <a:noFill/>
          <a:ln>
            <a:noFill/>
          </a:ln>
        </p:spPr>
      </p:pic>
      <p:pic>
        <p:nvPicPr>
          <p:cNvPr id="4" name="Imagen 3">
            <a:extLst>
              <a:ext uri="{FF2B5EF4-FFF2-40B4-BE49-F238E27FC236}">
                <a16:creationId xmlns:a16="http://schemas.microsoft.com/office/drawing/2014/main" id="{13BFFF3F-C309-282F-313E-A602FB1D9F8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8161720" y="0"/>
            <a:ext cx="879144" cy="797280"/>
          </a:xfrm>
          <a:prstGeom prst="rect">
            <a:avLst/>
          </a:prstGeom>
        </p:spPr>
      </p:pic>
      <p:sp>
        <p:nvSpPr>
          <p:cNvPr id="6" name="CuadroTexto 5">
            <a:extLst>
              <a:ext uri="{FF2B5EF4-FFF2-40B4-BE49-F238E27FC236}">
                <a16:creationId xmlns:a16="http://schemas.microsoft.com/office/drawing/2014/main" id="{0E04E70D-C91A-B49B-D5D5-B38DAA903AF5}"/>
              </a:ext>
            </a:extLst>
          </p:cNvPr>
          <p:cNvSpPr txBox="1"/>
          <p:nvPr/>
        </p:nvSpPr>
        <p:spPr>
          <a:xfrm>
            <a:off x="1838325" y="3578750"/>
            <a:ext cx="5467350" cy="790032"/>
          </a:xfrm>
          <a:prstGeom prst="rect">
            <a:avLst/>
          </a:prstGeom>
          <a:noFill/>
          <a:ln w="19050">
            <a:solidFill>
              <a:schemeClr val="tx2"/>
            </a:solidFill>
          </a:ln>
        </p:spPr>
        <p:txBody>
          <a:bodyPr wrap="square">
            <a:spAutoFit/>
          </a:bodyPr>
          <a:lstStyle/>
          <a:p>
            <a:pPr marL="0" lvl="0" indent="0" algn="ctr" rtl="0">
              <a:spcBef>
                <a:spcPts val="0"/>
              </a:spcBef>
              <a:spcAft>
                <a:spcPts val="0"/>
              </a:spcAft>
              <a:buNone/>
            </a:pPr>
            <a:r>
              <a:rPr lang="es-MX" sz="2200" dirty="0">
                <a:solidFill>
                  <a:schemeClr val="dk1"/>
                </a:solidFill>
                <a:latin typeface="Bitter"/>
                <a:sym typeface="Bitter"/>
              </a:rPr>
              <a:t>¿Qué significa para nosotros que Jesús regrese al seno del Padre?</a:t>
            </a:r>
            <a:endParaRPr lang="en-US" sz="2200" dirty="0">
              <a:solidFill>
                <a:schemeClr val="dk1"/>
              </a:solidFill>
              <a:latin typeface="Bitter"/>
              <a:sym typeface="Bitter"/>
            </a:endParaRPr>
          </a:p>
        </p:txBody>
      </p:sp>
      <p:grpSp>
        <p:nvGrpSpPr>
          <p:cNvPr id="8" name="Google Shape;505;p47">
            <a:extLst>
              <a:ext uri="{FF2B5EF4-FFF2-40B4-BE49-F238E27FC236}">
                <a16:creationId xmlns:a16="http://schemas.microsoft.com/office/drawing/2014/main" id="{93B688FF-5357-83A6-DAE2-63DCE255071A}"/>
              </a:ext>
            </a:extLst>
          </p:cNvPr>
          <p:cNvGrpSpPr/>
          <p:nvPr/>
        </p:nvGrpSpPr>
        <p:grpSpPr>
          <a:xfrm>
            <a:off x="6976316" y="2841498"/>
            <a:ext cx="569385" cy="737252"/>
            <a:chOff x="3314750" y="2006125"/>
            <a:chExt cx="356400" cy="461475"/>
          </a:xfrm>
        </p:grpSpPr>
        <p:sp>
          <p:nvSpPr>
            <p:cNvPr id="9" name="Google Shape;506;p47">
              <a:extLst>
                <a:ext uri="{FF2B5EF4-FFF2-40B4-BE49-F238E27FC236}">
                  <a16:creationId xmlns:a16="http://schemas.microsoft.com/office/drawing/2014/main" id="{8F750642-42A2-C703-563A-6AE4D4D1ADDD}"/>
                </a:ext>
              </a:extLst>
            </p:cNvPr>
            <p:cNvSpPr/>
            <p:nvPr/>
          </p:nvSpPr>
          <p:spPr>
            <a:xfrm>
              <a:off x="3315325" y="2210250"/>
              <a:ext cx="211625" cy="257350"/>
            </a:xfrm>
            <a:custGeom>
              <a:avLst/>
              <a:gdLst/>
              <a:ahLst/>
              <a:cxnLst/>
              <a:rect l="l" t="t" r="r" b="b"/>
              <a:pathLst>
                <a:path w="8465" h="10294" extrusionOk="0">
                  <a:moveTo>
                    <a:pt x="8183" y="1"/>
                  </a:moveTo>
                  <a:cubicBezTo>
                    <a:pt x="8019" y="1"/>
                    <a:pt x="7902" y="118"/>
                    <a:pt x="7902" y="259"/>
                  </a:cubicBezTo>
                  <a:lnTo>
                    <a:pt x="7902" y="9754"/>
                  </a:lnTo>
                  <a:lnTo>
                    <a:pt x="517" y="9754"/>
                  </a:lnTo>
                  <a:lnTo>
                    <a:pt x="517" y="8207"/>
                  </a:lnTo>
                  <a:cubicBezTo>
                    <a:pt x="517" y="8066"/>
                    <a:pt x="400" y="7949"/>
                    <a:pt x="259" y="7949"/>
                  </a:cubicBezTo>
                  <a:cubicBezTo>
                    <a:pt x="118" y="7949"/>
                    <a:pt x="1" y="8066"/>
                    <a:pt x="1" y="8207"/>
                  </a:cubicBezTo>
                  <a:lnTo>
                    <a:pt x="1" y="9848"/>
                  </a:lnTo>
                  <a:cubicBezTo>
                    <a:pt x="1" y="10082"/>
                    <a:pt x="212" y="10293"/>
                    <a:pt x="446" y="10293"/>
                  </a:cubicBezTo>
                  <a:lnTo>
                    <a:pt x="8019" y="10293"/>
                  </a:lnTo>
                  <a:cubicBezTo>
                    <a:pt x="8254" y="10293"/>
                    <a:pt x="8465" y="10082"/>
                    <a:pt x="8465" y="9848"/>
                  </a:cubicBezTo>
                  <a:lnTo>
                    <a:pt x="8465" y="259"/>
                  </a:lnTo>
                  <a:cubicBezTo>
                    <a:pt x="8441" y="118"/>
                    <a:pt x="8324" y="1"/>
                    <a:pt x="8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07;p47">
              <a:extLst>
                <a:ext uri="{FF2B5EF4-FFF2-40B4-BE49-F238E27FC236}">
                  <a16:creationId xmlns:a16="http://schemas.microsoft.com/office/drawing/2014/main" id="{3D29A04E-B25B-132E-E64C-3B6991DD12E5}"/>
                </a:ext>
              </a:extLst>
            </p:cNvPr>
            <p:cNvSpPr/>
            <p:nvPr/>
          </p:nvSpPr>
          <p:spPr>
            <a:xfrm>
              <a:off x="3389200" y="2228425"/>
              <a:ext cx="61550" cy="13525"/>
            </a:xfrm>
            <a:custGeom>
              <a:avLst/>
              <a:gdLst/>
              <a:ahLst/>
              <a:cxnLst/>
              <a:rect l="l" t="t" r="r" b="b"/>
              <a:pathLst>
                <a:path w="2462" h="541" extrusionOk="0">
                  <a:moveTo>
                    <a:pt x="258" y="1"/>
                  </a:moveTo>
                  <a:cubicBezTo>
                    <a:pt x="117" y="1"/>
                    <a:pt x="0" y="118"/>
                    <a:pt x="0" y="282"/>
                  </a:cubicBezTo>
                  <a:cubicBezTo>
                    <a:pt x="0" y="423"/>
                    <a:pt x="117" y="540"/>
                    <a:pt x="258" y="540"/>
                  </a:cubicBezTo>
                  <a:lnTo>
                    <a:pt x="2204" y="540"/>
                  </a:lnTo>
                  <a:cubicBezTo>
                    <a:pt x="2345" y="540"/>
                    <a:pt x="2462" y="423"/>
                    <a:pt x="2462" y="282"/>
                  </a:cubicBezTo>
                  <a:cubicBezTo>
                    <a:pt x="2462" y="118"/>
                    <a:pt x="2345" y="1"/>
                    <a:pt x="2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08;p47">
              <a:extLst>
                <a:ext uri="{FF2B5EF4-FFF2-40B4-BE49-F238E27FC236}">
                  <a16:creationId xmlns:a16="http://schemas.microsoft.com/office/drawing/2014/main" id="{1C8E4C9F-17EF-EED4-7DC8-1B4EC05CA69A}"/>
                </a:ext>
              </a:extLst>
            </p:cNvPr>
            <p:cNvSpPr/>
            <p:nvPr/>
          </p:nvSpPr>
          <p:spPr>
            <a:xfrm>
              <a:off x="3366325" y="2272400"/>
              <a:ext cx="105525" cy="13500"/>
            </a:xfrm>
            <a:custGeom>
              <a:avLst/>
              <a:gdLst/>
              <a:ahLst/>
              <a:cxnLst/>
              <a:rect l="l" t="t" r="r" b="b"/>
              <a:pathLst>
                <a:path w="4221" h="540" extrusionOk="0">
                  <a:moveTo>
                    <a:pt x="259" y="0"/>
                  </a:moveTo>
                  <a:cubicBezTo>
                    <a:pt x="118" y="0"/>
                    <a:pt x="1" y="117"/>
                    <a:pt x="1" y="282"/>
                  </a:cubicBezTo>
                  <a:cubicBezTo>
                    <a:pt x="1" y="422"/>
                    <a:pt x="118" y="539"/>
                    <a:pt x="259" y="539"/>
                  </a:cubicBezTo>
                  <a:lnTo>
                    <a:pt x="3963" y="539"/>
                  </a:lnTo>
                  <a:cubicBezTo>
                    <a:pt x="4104" y="539"/>
                    <a:pt x="4221" y="422"/>
                    <a:pt x="4221" y="282"/>
                  </a:cubicBezTo>
                  <a:cubicBezTo>
                    <a:pt x="4221" y="117"/>
                    <a:pt x="4104" y="0"/>
                    <a:pt x="39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09;p47">
              <a:extLst>
                <a:ext uri="{FF2B5EF4-FFF2-40B4-BE49-F238E27FC236}">
                  <a16:creationId xmlns:a16="http://schemas.microsoft.com/office/drawing/2014/main" id="{2135B87A-64B2-65F7-1CAD-8B08E30FAD3D}"/>
                </a:ext>
              </a:extLst>
            </p:cNvPr>
            <p:cNvSpPr/>
            <p:nvPr/>
          </p:nvSpPr>
          <p:spPr>
            <a:xfrm>
              <a:off x="3366325" y="2300525"/>
              <a:ext cx="106700" cy="12925"/>
            </a:xfrm>
            <a:custGeom>
              <a:avLst/>
              <a:gdLst/>
              <a:ahLst/>
              <a:cxnLst/>
              <a:rect l="l" t="t" r="r" b="b"/>
              <a:pathLst>
                <a:path w="4268" h="517" extrusionOk="0">
                  <a:moveTo>
                    <a:pt x="305" y="1"/>
                  </a:moveTo>
                  <a:cubicBezTo>
                    <a:pt x="141" y="1"/>
                    <a:pt x="48" y="118"/>
                    <a:pt x="48" y="258"/>
                  </a:cubicBezTo>
                  <a:cubicBezTo>
                    <a:pt x="1" y="376"/>
                    <a:pt x="118" y="516"/>
                    <a:pt x="305" y="516"/>
                  </a:cubicBezTo>
                  <a:lnTo>
                    <a:pt x="3986" y="516"/>
                  </a:lnTo>
                  <a:cubicBezTo>
                    <a:pt x="4150" y="516"/>
                    <a:pt x="4268" y="399"/>
                    <a:pt x="4268" y="258"/>
                  </a:cubicBezTo>
                  <a:cubicBezTo>
                    <a:pt x="4268" y="118"/>
                    <a:pt x="4150" y="1"/>
                    <a:pt x="39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510;p47">
              <a:extLst>
                <a:ext uri="{FF2B5EF4-FFF2-40B4-BE49-F238E27FC236}">
                  <a16:creationId xmlns:a16="http://schemas.microsoft.com/office/drawing/2014/main" id="{CDC9BB9E-3561-3147-779E-8E085F42BAF8}"/>
                </a:ext>
              </a:extLst>
            </p:cNvPr>
            <p:cNvSpPr/>
            <p:nvPr/>
          </p:nvSpPr>
          <p:spPr>
            <a:xfrm>
              <a:off x="3366325" y="2327475"/>
              <a:ext cx="106700" cy="13525"/>
            </a:xfrm>
            <a:custGeom>
              <a:avLst/>
              <a:gdLst/>
              <a:ahLst/>
              <a:cxnLst/>
              <a:rect l="l" t="t" r="r" b="b"/>
              <a:pathLst>
                <a:path w="4268" h="541" extrusionOk="0">
                  <a:moveTo>
                    <a:pt x="305" y="1"/>
                  </a:moveTo>
                  <a:cubicBezTo>
                    <a:pt x="141" y="1"/>
                    <a:pt x="48" y="118"/>
                    <a:pt x="48" y="259"/>
                  </a:cubicBezTo>
                  <a:cubicBezTo>
                    <a:pt x="1" y="423"/>
                    <a:pt x="118" y="540"/>
                    <a:pt x="305" y="540"/>
                  </a:cubicBezTo>
                  <a:lnTo>
                    <a:pt x="3986" y="540"/>
                  </a:lnTo>
                  <a:cubicBezTo>
                    <a:pt x="4150" y="540"/>
                    <a:pt x="4268" y="423"/>
                    <a:pt x="4268" y="259"/>
                  </a:cubicBezTo>
                  <a:cubicBezTo>
                    <a:pt x="4268" y="118"/>
                    <a:pt x="4150" y="1"/>
                    <a:pt x="39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511;p47">
              <a:extLst>
                <a:ext uri="{FF2B5EF4-FFF2-40B4-BE49-F238E27FC236}">
                  <a16:creationId xmlns:a16="http://schemas.microsoft.com/office/drawing/2014/main" id="{1B743A79-88DC-C74B-FFC9-3E40CB17FECA}"/>
                </a:ext>
              </a:extLst>
            </p:cNvPr>
            <p:cNvSpPr/>
            <p:nvPr/>
          </p:nvSpPr>
          <p:spPr>
            <a:xfrm>
              <a:off x="3366325" y="2355025"/>
              <a:ext cx="106700" cy="13525"/>
            </a:xfrm>
            <a:custGeom>
              <a:avLst/>
              <a:gdLst/>
              <a:ahLst/>
              <a:cxnLst/>
              <a:rect l="l" t="t" r="r" b="b"/>
              <a:pathLst>
                <a:path w="4268" h="541" extrusionOk="0">
                  <a:moveTo>
                    <a:pt x="305" y="1"/>
                  </a:moveTo>
                  <a:cubicBezTo>
                    <a:pt x="141" y="1"/>
                    <a:pt x="48" y="118"/>
                    <a:pt x="48" y="282"/>
                  </a:cubicBezTo>
                  <a:cubicBezTo>
                    <a:pt x="1" y="423"/>
                    <a:pt x="118" y="540"/>
                    <a:pt x="305" y="540"/>
                  </a:cubicBezTo>
                  <a:lnTo>
                    <a:pt x="3986" y="540"/>
                  </a:lnTo>
                  <a:cubicBezTo>
                    <a:pt x="4150" y="540"/>
                    <a:pt x="4268" y="423"/>
                    <a:pt x="4268" y="282"/>
                  </a:cubicBezTo>
                  <a:cubicBezTo>
                    <a:pt x="4268" y="118"/>
                    <a:pt x="4150" y="1"/>
                    <a:pt x="39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12;p47">
              <a:extLst>
                <a:ext uri="{FF2B5EF4-FFF2-40B4-BE49-F238E27FC236}">
                  <a16:creationId xmlns:a16="http://schemas.microsoft.com/office/drawing/2014/main" id="{8A735894-5267-CDC0-2AA3-E867800DFD9F}"/>
                </a:ext>
              </a:extLst>
            </p:cNvPr>
            <p:cNvSpPr/>
            <p:nvPr/>
          </p:nvSpPr>
          <p:spPr>
            <a:xfrm>
              <a:off x="3366325" y="2383175"/>
              <a:ext cx="106700" cy="13500"/>
            </a:xfrm>
            <a:custGeom>
              <a:avLst/>
              <a:gdLst/>
              <a:ahLst/>
              <a:cxnLst/>
              <a:rect l="l" t="t" r="r" b="b"/>
              <a:pathLst>
                <a:path w="4268" h="540" extrusionOk="0">
                  <a:moveTo>
                    <a:pt x="305" y="0"/>
                  </a:moveTo>
                  <a:cubicBezTo>
                    <a:pt x="141" y="0"/>
                    <a:pt x="48" y="118"/>
                    <a:pt x="48" y="258"/>
                  </a:cubicBezTo>
                  <a:cubicBezTo>
                    <a:pt x="1" y="422"/>
                    <a:pt x="118" y="540"/>
                    <a:pt x="305" y="540"/>
                  </a:cubicBezTo>
                  <a:lnTo>
                    <a:pt x="3986" y="540"/>
                  </a:lnTo>
                  <a:cubicBezTo>
                    <a:pt x="4150" y="540"/>
                    <a:pt x="4268" y="422"/>
                    <a:pt x="4268" y="258"/>
                  </a:cubicBezTo>
                  <a:cubicBezTo>
                    <a:pt x="4268" y="118"/>
                    <a:pt x="4150" y="0"/>
                    <a:pt x="39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13;p47">
              <a:extLst>
                <a:ext uri="{FF2B5EF4-FFF2-40B4-BE49-F238E27FC236}">
                  <a16:creationId xmlns:a16="http://schemas.microsoft.com/office/drawing/2014/main" id="{5A17C084-362D-06C2-4322-466E3DE95400}"/>
                </a:ext>
              </a:extLst>
            </p:cNvPr>
            <p:cNvSpPr/>
            <p:nvPr/>
          </p:nvSpPr>
          <p:spPr>
            <a:xfrm>
              <a:off x="3314750" y="2006125"/>
              <a:ext cx="356400" cy="382925"/>
            </a:xfrm>
            <a:custGeom>
              <a:avLst/>
              <a:gdLst/>
              <a:ahLst/>
              <a:cxnLst/>
              <a:rect l="l" t="t" r="r" b="b"/>
              <a:pathLst>
                <a:path w="14256" h="15317" extrusionOk="0">
                  <a:moveTo>
                    <a:pt x="3752" y="968"/>
                  </a:moveTo>
                  <a:lnTo>
                    <a:pt x="4361" y="1390"/>
                  </a:lnTo>
                  <a:cubicBezTo>
                    <a:pt x="4525" y="1508"/>
                    <a:pt x="4643" y="1695"/>
                    <a:pt x="4736" y="1859"/>
                  </a:cubicBezTo>
                  <a:lnTo>
                    <a:pt x="4525" y="2023"/>
                  </a:lnTo>
                  <a:cubicBezTo>
                    <a:pt x="4361" y="2141"/>
                    <a:pt x="4174" y="2187"/>
                    <a:pt x="3986" y="2211"/>
                  </a:cubicBezTo>
                  <a:lnTo>
                    <a:pt x="3423" y="2281"/>
                  </a:lnTo>
                  <a:lnTo>
                    <a:pt x="3916" y="1930"/>
                  </a:lnTo>
                  <a:cubicBezTo>
                    <a:pt x="4010" y="1859"/>
                    <a:pt x="4057" y="1812"/>
                    <a:pt x="4103" y="1695"/>
                  </a:cubicBezTo>
                  <a:cubicBezTo>
                    <a:pt x="4127" y="1601"/>
                    <a:pt x="4103" y="1484"/>
                    <a:pt x="4033" y="1437"/>
                  </a:cubicBezTo>
                  <a:lnTo>
                    <a:pt x="3752" y="968"/>
                  </a:lnTo>
                  <a:close/>
                  <a:moveTo>
                    <a:pt x="5768" y="804"/>
                  </a:moveTo>
                  <a:cubicBezTo>
                    <a:pt x="6542" y="804"/>
                    <a:pt x="7175" y="1461"/>
                    <a:pt x="7198" y="2211"/>
                  </a:cubicBezTo>
                  <a:cubicBezTo>
                    <a:pt x="7198" y="2328"/>
                    <a:pt x="7245" y="2422"/>
                    <a:pt x="7362" y="2492"/>
                  </a:cubicBezTo>
                  <a:cubicBezTo>
                    <a:pt x="7644" y="2563"/>
                    <a:pt x="7925" y="2727"/>
                    <a:pt x="8277" y="2891"/>
                  </a:cubicBezTo>
                  <a:cubicBezTo>
                    <a:pt x="8230" y="2914"/>
                    <a:pt x="8159" y="2914"/>
                    <a:pt x="8113" y="2961"/>
                  </a:cubicBezTo>
                  <a:cubicBezTo>
                    <a:pt x="7948" y="3008"/>
                    <a:pt x="7925" y="3196"/>
                    <a:pt x="7995" y="3313"/>
                  </a:cubicBezTo>
                  <a:cubicBezTo>
                    <a:pt x="8028" y="3411"/>
                    <a:pt x="8129" y="3452"/>
                    <a:pt x="8227" y="3452"/>
                  </a:cubicBezTo>
                  <a:cubicBezTo>
                    <a:pt x="8270" y="3452"/>
                    <a:pt x="8311" y="3444"/>
                    <a:pt x="8347" y="3430"/>
                  </a:cubicBezTo>
                  <a:cubicBezTo>
                    <a:pt x="8441" y="3360"/>
                    <a:pt x="8535" y="3360"/>
                    <a:pt x="8628" y="3360"/>
                  </a:cubicBezTo>
                  <a:lnTo>
                    <a:pt x="13411" y="3735"/>
                  </a:lnTo>
                  <a:cubicBezTo>
                    <a:pt x="12614" y="4087"/>
                    <a:pt x="11207" y="4649"/>
                    <a:pt x="9894" y="4649"/>
                  </a:cubicBezTo>
                  <a:cubicBezTo>
                    <a:pt x="9285" y="4649"/>
                    <a:pt x="8746" y="4555"/>
                    <a:pt x="8347" y="4368"/>
                  </a:cubicBezTo>
                  <a:cubicBezTo>
                    <a:pt x="8253" y="4321"/>
                    <a:pt x="8183" y="4274"/>
                    <a:pt x="8136" y="4180"/>
                  </a:cubicBezTo>
                  <a:cubicBezTo>
                    <a:pt x="8081" y="4112"/>
                    <a:pt x="8003" y="4076"/>
                    <a:pt x="7924" y="4076"/>
                  </a:cubicBezTo>
                  <a:cubicBezTo>
                    <a:pt x="7867" y="4076"/>
                    <a:pt x="7810" y="4094"/>
                    <a:pt x="7761" y="4133"/>
                  </a:cubicBezTo>
                  <a:cubicBezTo>
                    <a:pt x="7644" y="4204"/>
                    <a:pt x="7597" y="4391"/>
                    <a:pt x="7691" y="4509"/>
                  </a:cubicBezTo>
                  <a:cubicBezTo>
                    <a:pt x="7808" y="4649"/>
                    <a:pt x="7925" y="4766"/>
                    <a:pt x="8113" y="4837"/>
                  </a:cubicBezTo>
                  <a:cubicBezTo>
                    <a:pt x="8605" y="5071"/>
                    <a:pt x="9191" y="5188"/>
                    <a:pt x="9894" y="5188"/>
                  </a:cubicBezTo>
                  <a:cubicBezTo>
                    <a:pt x="10082" y="5188"/>
                    <a:pt x="10269" y="5188"/>
                    <a:pt x="10480" y="5142"/>
                  </a:cubicBezTo>
                  <a:lnTo>
                    <a:pt x="10480" y="5142"/>
                  </a:lnTo>
                  <a:cubicBezTo>
                    <a:pt x="10480" y="5212"/>
                    <a:pt x="10457" y="5306"/>
                    <a:pt x="10434" y="5353"/>
                  </a:cubicBezTo>
                  <a:cubicBezTo>
                    <a:pt x="10363" y="5470"/>
                    <a:pt x="10434" y="5587"/>
                    <a:pt x="10504" y="5681"/>
                  </a:cubicBezTo>
                  <a:lnTo>
                    <a:pt x="13622" y="7908"/>
                  </a:lnTo>
                  <a:cubicBezTo>
                    <a:pt x="13669" y="8002"/>
                    <a:pt x="13669" y="8049"/>
                    <a:pt x="13669" y="8072"/>
                  </a:cubicBezTo>
                  <a:cubicBezTo>
                    <a:pt x="13669" y="8119"/>
                    <a:pt x="13646" y="8166"/>
                    <a:pt x="13599" y="8189"/>
                  </a:cubicBezTo>
                  <a:lnTo>
                    <a:pt x="13505" y="8189"/>
                  </a:lnTo>
                  <a:lnTo>
                    <a:pt x="9871" y="6361"/>
                  </a:lnTo>
                  <a:cubicBezTo>
                    <a:pt x="9824" y="6337"/>
                    <a:pt x="9777" y="6326"/>
                    <a:pt x="9733" y="6326"/>
                  </a:cubicBezTo>
                  <a:cubicBezTo>
                    <a:pt x="9689" y="6326"/>
                    <a:pt x="9648" y="6337"/>
                    <a:pt x="9613" y="6361"/>
                  </a:cubicBezTo>
                  <a:cubicBezTo>
                    <a:pt x="9233" y="6596"/>
                    <a:pt x="8777" y="6713"/>
                    <a:pt x="8309" y="6713"/>
                  </a:cubicBezTo>
                  <a:cubicBezTo>
                    <a:pt x="7795" y="6713"/>
                    <a:pt x="7265" y="6572"/>
                    <a:pt x="6800" y="6290"/>
                  </a:cubicBezTo>
                  <a:cubicBezTo>
                    <a:pt x="5815" y="5728"/>
                    <a:pt x="5276" y="4766"/>
                    <a:pt x="5299" y="3805"/>
                  </a:cubicBezTo>
                  <a:cubicBezTo>
                    <a:pt x="5299" y="3688"/>
                    <a:pt x="5229" y="3594"/>
                    <a:pt x="5158" y="3547"/>
                  </a:cubicBezTo>
                  <a:cubicBezTo>
                    <a:pt x="4760" y="3360"/>
                    <a:pt x="4502" y="3032"/>
                    <a:pt x="4385" y="2656"/>
                  </a:cubicBezTo>
                  <a:cubicBezTo>
                    <a:pt x="4572" y="2610"/>
                    <a:pt x="4713" y="2539"/>
                    <a:pt x="4854" y="2445"/>
                  </a:cubicBezTo>
                  <a:lnTo>
                    <a:pt x="5065" y="2305"/>
                  </a:lnTo>
                  <a:cubicBezTo>
                    <a:pt x="5299" y="2164"/>
                    <a:pt x="5346" y="1859"/>
                    <a:pt x="5252" y="1625"/>
                  </a:cubicBezTo>
                  <a:cubicBezTo>
                    <a:pt x="5182" y="1437"/>
                    <a:pt x="5018" y="1250"/>
                    <a:pt x="4877" y="1109"/>
                  </a:cubicBezTo>
                  <a:cubicBezTo>
                    <a:pt x="5135" y="898"/>
                    <a:pt x="5440" y="804"/>
                    <a:pt x="5768" y="804"/>
                  </a:cubicBezTo>
                  <a:close/>
                  <a:moveTo>
                    <a:pt x="3250" y="0"/>
                  </a:moveTo>
                  <a:cubicBezTo>
                    <a:pt x="3154" y="0"/>
                    <a:pt x="3055" y="36"/>
                    <a:pt x="2978" y="101"/>
                  </a:cubicBezTo>
                  <a:cubicBezTo>
                    <a:pt x="2837" y="242"/>
                    <a:pt x="2790" y="453"/>
                    <a:pt x="2908" y="593"/>
                  </a:cubicBezTo>
                  <a:lnTo>
                    <a:pt x="3494" y="1554"/>
                  </a:lnTo>
                  <a:lnTo>
                    <a:pt x="2626" y="2070"/>
                  </a:lnTo>
                  <a:cubicBezTo>
                    <a:pt x="2486" y="2164"/>
                    <a:pt x="2392" y="2352"/>
                    <a:pt x="2439" y="2539"/>
                  </a:cubicBezTo>
                  <a:cubicBezTo>
                    <a:pt x="2509" y="2703"/>
                    <a:pt x="2650" y="2797"/>
                    <a:pt x="2837" y="2797"/>
                  </a:cubicBezTo>
                  <a:lnTo>
                    <a:pt x="2861" y="2797"/>
                  </a:lnTo>
                  <a:lnTo>
                    <a:pt x="3822" y="2727"/>
                  </a:lnTo>
                  <a:cubicBezTo>
                    <a:pt x="3963" y="3219"/>
                    <a:pt x="4291" y="3665"/>
                    <a:pt x="4736" y="3922"/>
                  </a:cubicBezTo>
                  <a:cubicBezTo>
                    <a:pt x="4736" y="4977"/>
                    <a:pt x="5346" y="5986"/>
                    <a:pt x="6354" y="6619"/>
                  </a:cubicBezTo>
                  <a:lnTo>
                    <a:pt x="6331" y="6619"/>
                  </a:lnTo>
                  <a:cubicBezTo>
                    <a:pt x="6284" y="6619"/>
                    <a:pt x="6284" y="6642"/>
                    <a:pt x="6260" y="6642"/>
                  </a:cubicBezTo>
                  <a:lnTo>
                    <a:pt x="423" y="6642"/>
                  </a:lnTo>
                  <a:cubicBezTo>
                    <a:pt x="188" y="6642"/>
                    <a:pt x="0" y="6853"/>
                    <a:pt x="0" y="7088"/>
                  </a:cubicBezTo>
                  <a:lnTo>
                    <a:pt x="0" y="15059"/>
                  </a:lnTo>
                  <a:cubicBezTo>
                    <a:pt x="0" y="15200"/>
                    <a:pt x="118" y="15317"/>
                    <a:pt x="258" y="15317"/>
                  </a:cubicBezTo>
                  <a:cubicBezTo>
                    <a:pt x="399" y="15317"/>
                    <a:pt x="516" y="15200"/>
                    <a:pt x="516" y="15059"/>
                  </a:cubicBezTo>
                  <a:lnTo>
                    <a:pt x="516" y="7205"/>
                  </a:lnTo>
                  <a:lnTo>
                    <a:pt x="7292" y="7205"/>
                  </a:lnTo>
                  <a:cubicBezTo>
                    <a:pt x="7057" y="7369"/>
                    <a:pt x="6940" y="7510"/>
                    <a:pt x="6917" y="7556"/>
                  </a:cubicBezTo>
                  <a:cubicBezTo>
                    <a:pt x="6823" y="7674"/>
                    <a:pt x="6846" y="7838"/>
                    <a:pt x="6964" y="7932"/>
                  </a:cubicBezTo>
                  <a:cubicBezTo>
                    <a:pt x="7011" y="7955"/>
                    <a:pt x="7057" y="7978"/>
                    <a:pt x="7104" y="7978"/>
                  </a:cubicBezTo>
                  <a:cubicBezTo>
                    <a:pt x="7198" y="7978"/>
                    <a:pt x="7292" y="7955"/>
                    <a:pt x="7339" y="7861"/>
                  </a:cubicBezTo>
                  <a:cubicBezTo>
                    <a:pt x="7339" y="7839"/>
                    <a:pt x="7684" y="7432"/>
                    <a:pt x="8317" y="7432"/>
                  </a:cubicBezTo>
                  <a:cubicBezTo>
                    <a:pt x="8365" y="7432"/>
                    <a:pt x="8414" y="7434"/>
                    <a:pt x="8464" y="7439"/>
                  </a:cubicBezTo>
                  <a:cubicBezTo>
                    <a:pt x="8605" y="7439"/>
                    <a:pt x="8746" y="7345"/>
                    <a:pt x="8746" y="7205"/>
                  </a:cubicBezTo>
                  <a:lnTo>
                    <a:pt x="8746" y="7158"/>
                  </a:lnTo>
                  <a:cubicBezTo>
                    <a:pt x="9074" y="7111"/>
                    <a:pt x="9402" y="7017"/>
                    <a:pt x="9683" y="6853"/>
                  </a:cubicBezTo>
                  <a:lnTo>
                    <a:pt x="13177" y="8635"/>
                  </a:lnTo>
                  <a:cubicBezTo>
                    <a:pt x="13270" y="8682"/>
                    <a:pt x="13388" y="8729"/>
                    <a:pt x="13505" y="8729"/>
                  </a:cubicBezTo>
                  <a:cubicBezTo>
                    <a:pt x="13552" y="8729"/>
                    <a:pt x="13622" y="8729"/>
                    <a:pt x="13669" y="8682"/>
                  </a:cubicBezTo>
                  <a:cubicBezTo>
                    <a:pt x="13950" y="8635"/>
                    <a:pt x="14114" y="8424"/>
                    <a:pt x="14185" y="8166"/>
                  </a:cubicBezTo>
                  <a:cubicBezTo>
                    <a:pt x="14255" y="7908"/>
                    <a:pt x="14138" y="7650"/>
                    <a:pt x="13950" y="7486"/>
                  </a:cubicBezTo>
                  <a:lnTo>
                    <a:pt x="10973" y="5376"/>
                  </a:lnTo>
                  <a:cubicBezTo>
                    <a:pt x="11020" y="5306"/>
                    <a:pt x="11020" y="5212"/>
                    <a:pt x="11043" y="5118"/>
                  </a:cubicBezTo>
                  <a:cubicBezTo>
                    <a:pt x="12051" y="4954"/>
                    <a:pt x="13036" y="4555"/>
                    <a:pt x="13739" y="4204"/>
                  </a:cubicBezTo>
                  <a:cubicBezTo>
                    <a:pt x="13927" y="4133"/>
                    <a:pt x="14044" y="3899"/>
                    <a:pt x="14021" y="3665"/>
                  </a:cubicBezTo>
                  <a:cubicBezTo>
                    <a:pt x="13997" y="3430"/>
                    <a:pt x="13786" y="3243"/>
                    <a:pt x="13552" y="3243"/>
                  </a:cubicBezTo>
                  <a:lnTo>
                    <a:pt x="9332" y="2891"/>
                  </a:lnTo>
                  <a:cubicBezTo>
                    <a:pt x="9332" y="2891"/>
                    <a:pt x="9308" y="2891"/>
                    <a:pt x="9308" y="2867"/>
                  </a:cubicBezTo>
                  <a:cubicBezTo>
                    <a:pt x="9191" y="2774"/>
                    <a:pt x="9050" y="2680"/>
                    <a:pt x="8863" y="2586"/>
                  </a:cubicBezTo>
                  <a:cubicBezTo>
                    <a:pt x="8394" y="2328"/>
                    <a:pt x="8019" y="2141"/>
                    <a:pt x="7691" y="2000"/>
                  </a:cubicBezTo>
                  <a:cubicBezTo>
                    <a:pt x="7573" y="1015"/>
                    <a:pt x="6729" y="242"/>
                    <a:pt x="5721" y="242"/>
                  </a:cubicBezTo>
                  <a:cubicBezTo>
                    <a:pt x="5229" y="242"/>
                    <a:pt x="4760" y="429"/>
                    <a:pt x="4408" y="757"/>
                  </a:cubicBezTo>
                  <a:lnTo>
                    <a:pt x="3470" y="77"/>
                  </a:lnTo>
                  <a:cubicBezTo>
                    <a:pt x="3407" y="25"/>
                    <a:pt x="3329" y="0"/>
                    <a:pt x="32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14;p47">
              <a:extLst>
                <a:ext uri="{FF2B5EF4-FFF2-40B4-BE49-F238E27FC236}">
                  <a16:creationId xmlns:a16="http://schemas.microsoft.com/office/drawing/2014/main" id="{1FBB399E-478A-93B4-0896-67B94C318990}"/>
                </a:ext>
              </a:extLst>
            </p:cNvPr>
            <p:cNvSpPr/>
            <p:nvPr/>
          </p:nvSpPr>
          <p:spPr>
            <a:xfrm>
              <a:off x="3454825" y="2049075"/>
              <a:ext cx="16450" cy="15850"/>
            </a:xfrm>
            <a:custGeom>
              <a:avLst/>
              <a:gdLst/>
              <a:ahLst/>
              <a:cxnLst/>
              <a:rect l="l" t="t" r="r" b="b"/>
              <a:pathLst>
                <a:path w="658" h="634" extrusionOk="0">
                  <a:moveTo>
                    <a:pt x="329" y="1"/>
                  </a:moveTo>
                  <a:cubicBezTo>
                    <a:pt x="165" y="1"/>
                    <a:pt x="1" y="141"/>
                    <a:pt x="1" y="329"/>
                  </a:cubicBezTo>
                  <a:cubicBezTo>
                    <a:pt x="1" y="493"/>
                    <a:pt x="165" y="634"/>
                    <a:pt x="329" y="634"/>
                  </a:cubicBezTo>
                  <a:cubicBezTo>
                    <a:pt x="517" y="634"/>
                    <a:pt x="657" y="493"/>
                    <a:pt x="657" y="329"/>
                  </a:cubicBezTo>
                  <a:cubicBezTo>
                    <a:pt x="657" y="141"/>
                    <a:pt x="517" y="1"/>
                    <a:pt x="3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Imagen 1">
            <a:extLst>
              <a:ext uri="{FF2B5EF4-FFF2-40B4-BE49-F238E27FC236}">
                <a16:creationId xmlns:a16="http://schemas.microsoft.com/office/drawing/2014/main" id="{A63EC908-625C-578F-016E-CA34593139B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273175" y="0"/>
            <a:ext cx="4597650" cy="5143500"/>
          </a:xfrm>
          <a:prstGeom prst="rect">
            <a:avLst/>
          </a:prstGeom>
        </p:spPr>
      </p:pic>
      <p:pic>
        <p:nvPicPr>
          <p:cNvPr id="3" name="Imagen 2">
            <a:extLst>
              <a:ext uri="{FF2B5EF4-FFF2-40B4-BE49-F238E27FC236}">
                <a16:creationId xmlns:a16="http://schemas.microsoft.com/office/drawing/2014/main" id="{F8948991-CF8E-06C2-A41A-1864E38059C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9045" y="4748483"/>
            <a:ext cx="958788" cy="27318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41"/>
          <p:cNvSpPr txBox="1">
            <a:spLocks noGrp="1"/>
          </p:cNvSpPr>
          <p:nvPr>
            <p:ph type="title"/>
          </p:nvPr>
        </p:nvSpPr>
        <p:spPr>
          <a:xfrm>
            <a:off x="1" y="0"/>
            <a:ext cx="9144000" cy="638313"/>
          </a:xfrm>
          <a:prstGeom prst="rect">
            <a:avLst/>
          </a:prstGeom>
          <a:solidFill>
            <a:schemeClr val="accent1">
              <a:lumMod val="20000"/>
              <a:lumOff val="80000"/>
            </a:schemeClr>
          </a:solidFill>
        </p:spPr>
        <p:txBody>
          <a:bodyPr spcFirstLastPara="1" wrap="square" lIns="91425" tIns="91425" rIns="91425" bIns="91425" anchor="ctr" anchorCtr="0">
            <a:noAutofit/>
          </a:bodyPr>
          <a:lstStyle/>
          <a:p>
            <a:pPr marL="0" lvl="0" indent="0" algn="ctr" rtl="0">
              <a:spcBef>
                <a:spcPts val="0"/>
              </a:spcBef>
              <a:spcAft>
                <a:spcPts val="0"/>
              </a:spcAft>
              <a:buNone/>
            </a:pPr>
            <a:r>
              <a:rPr lang="es-MX" sz="4000" dirty="0"/>
              <a:t>Pistas para acoger el texto…</a:t>
            </a:r>
            <a:endParaRPr lang="es-ES" sz="4000" dirty="0"/>
          </a:p>
        </p:txBody>
      </p:sp>
      <p:sp>
        <p:nvSpPr>
          <p:cNvPr id="398" name="Google Shape;398;p41"/>
          <p:cNvSpPr txBox="1">
            <a:spLocks noGrp="1"/>
          </p:cNvSpPr>
          <p:nvPr>
            <p:ph type="subTitle" idx="1"/>
          </p:nvPr>
        </p:nvSpPr>
        <p:spPr>
          <a:xfrm>
            <a:off x="704850" y="941033"/>
            <a:ext cx="4808183" cy="3994951"/>
          </a:xfrm>
          <a:prstGeom prst="rect">
            <a:avLst/>
          </a:prstGeom>
        </p:spPr>
        <p:txBody>
          <a:bodyPr spcFirstLastPara="1" wrap="square" lIns="91425" tIns="91425" rIns="91425" bIns="91425" anchor="ctr" anchorCtr="0">
            <a:noAutofit/>
          </a:bodyPr>
          <a:lstStyle/>
          <a:p>
            <a:pPr marL="0" lvl="0" indent="0" algn="l" rtl="0">
              <a:spcBef>
                <a:spcPts val="0"/>
              </a:spcBef>
              <a:spcAft>
                <a:spcPts val="1200"/>
              </a:spcAft>
              <a:buNone/>
            </a:pPr>
            <a:r>
              <a:rPr lang="es-MX" sz="2000" dirty="0"/>
              <a:t>Cuando los apóstoles preguntan a Jesús si el Reino de Dios sería en ese momento, la respuesta de Él fue que ese tema no hay que discutirlo. Creemos que Jesucristo vendrá una vez más al mundo, pero no debe ser tema de ansiedad o curiosidad. Nuestra misión es ser testigos del Evangelio en el mundo: “recibirán la fuerza del Espíritu Santo, que vendrá sobre ustedes, y serán mis testigos en Jerusalén, en toda Judea y Samaria, y hasta los confines de la tierra”. </a:t>
            </a:r>
            <a:endParaRPr lang="en-US" sz="2000" dirty="0"/>
          </a:p>
        </p:txBody>
      </p:sp>
      <p:pic>
        <p:nvPicPr>
          <p:cNvPr id="401" name="Google Shape;401;p41"/>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flipH="1">
            <a:off x="72477" y="4259799"/>
            <a:ext cx="415200" cy="790033"/>
          </a:xfrm>
          <a:prstGeom prst="rect">
            <a:avLst/>
          </a:prstGeom>
          <a:noFill/>
          <a:ln>
            <a:noFill/>
          </a:ln>
        </p:spPr>
      </p:pic>
      <p:pic>
        <p:nvPicPr>
          <p:cNvPr id="3" name="Imagen 2">
            <a:extLst>
              <a:ext uri="{FF2B5EF4-FFF2-40B4-BE49-F238E27FC236}">
                <a16:creationId xmlns:a16="http://schemas.microsoft.com/office/drawing/2014/main" id="{802184C1-1278-ACEE-5774-E8264BB3E1E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94088" y="101743"/>
            <a:ext cx="702772" cy="725442"/>
          </a:xfrm>
          <a:prstGeom prst="rect">
            <a:avLst/>
          </a:prstGeom>
        </p:spPr>
      </p:pic>
      <p:pic>
        <p:nvPicPr>
          <p:cNvPr id="4" name="Imagen 3">
            <a:extLst>
              <a:ext uri="{FF2B5EF4-FFF2-40B4-BE49-F238E27FC236}">
                <a16:creationId xmlns:a16="http://schemas.microsoft.com/office/drawing/2014/main" id="{E8A72522-8A0D-18C2-9DCE-501A4FDC6C5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513033" y="638313"/>
            <a:ext cx="3455947" cy="4195808"/>
          </a:xfrm>
          <a:prstGeom prst="rect">
            <a:avLst/>
          </a:prstGeom>
        </p:spPr>
      </p:pic>
      <p:pic>
        <p:nvPicPr>
          <p:cNvPr id="2" name="Imagen 1">
            <a:extLst>
              <a:ext uri="{FF2B5EF4-FFF2-40B4-BE49-F238E27FC236}">
                <a16:creationId xmlns:a16="http://schemas.microsoft.com/office/drawing/2014/main" id="{05ECB3CF-4CD4-A1F2-814A-4B2EAEC1457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273175" y="0"/>
            <a:ext cx="4597650" cy="5143500"/>
          </a:xfrm>
          <a:prstGeom prst="rect">
            <a:avLst/>
          </a:prstGeom>
        </p:spPr>
      </p:pic>
      <p:pic>
        <p:nvPicPr>
          <p:cNvPr id="5" name="Imagen 4">
            <a:extLst>
              <a:ext uri="{FF2B5EF4-FFF2-40B4-BE49-F238E27FC236}">
                <a16:creationId xmlns:a16="http://schemas.microsoft.com/office/drawing/2014/main" id="{6DC2A69A-8A9B-A9AF-0D79-1FD35A1AB30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097703" y="4790194"/>
            <a:ext cx="958788" cy="273184"/>
          </a:xfrm>
          <a:prstGeom prst="rect">
            <a:avLst/>
          </a:prstGeom>
        </p:spPr>
      </p:pic>
    </p:spTree>
  </p:cSld>
  <p:clrMapOvr>
    <a:masterClrMapping/>
  </p:clrMapOvr>
  <p:transition spd="slow">
    <p:cov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8" name="Google Shape;398;p41"/>
          <p:cNvSpPr txBox="1">
            <a:spLocks noGrp="1"/>
          </p:cNvSpPr>
          <p:nvPr>
            <p:ph type="subTitle" idx="1"/>
          </p:nvPr>
        </p:nvSpPr>
        <p:spPr>
          <a:xfrm>
            <a:off x="2801588" y="745721"/>
            <a:ext cx="5717575" cy="3994951"/>
          </a:xfrm>
          <a:prstGeom prst="rect">
            <a:avLst/>
          </a:prstGeom>
        </p:spPr>
        <p:txBody>
          <a:bodyPr spcFirstLastPara="1" wrap="square" lIns="91425" tIns="91425" rIns="91425" bIns="91425" anchor="ctr" anchorCtr="0">
            <a:noAutofit/>
          </a:bodyPr>
          <a:lstStyle/>
          <a:p>
            <a:pPr marL="0" lvl="0" indent="0" rtl="0">
              <a:spcBef>
                <a:spcPts val="0"/>
              </a:spcBef>
              <a:spcAft>
                <a:spcPts val="1200"/>
              </a:spcAft>
              <a:buNone/>
            </a:pPr>
            <a:r>
              <a:rPr lang="es-MX" sz="2400" dirty="0"/>
              <a:t>Ésta es la misión que tiene la Iglesia, y cada uno de los bautizados. Es, pues, un mandato para cada uno de nosotros. La misión es propagar la Palabra de Dios por todo el mundo. Somos misioneros que envía el Señor por medio de la Iglesia, para que proclamemos el Evangelio. ¿Ha llegado ya la Buena Noticia a todos los pueblos y culturas? ¿Hemos ayudado en la misión y a los misioneros?</a:t>
            </a:r>
            <a:endParaRPr lang="en-US" sz="2400" dirty="0"/>
          </a:p>
        </p:txBody>
      </p:sp>
      <p:pic>
        <p:nvPicPr>
          <p:cNvPr id="401" name="Google Shape;401;p41"/>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flipH="1">
            <a:off x="72477" y="4259799"/>
            <a:ext cx="415200" cy="790033"/>
          </a:xfrm>
          <a:prstGeom prst="rect">
            <a:avLst/>
          </a:prstGeom>
          <a:noFill/>
          <a:ln>
            <a:noFill/>
          </a:ln>
        </p:spPr>
      </p:pic>
      <p:pic>
        <p:nvPicPr>
          <p:cNvPr id="3" name="Imagen 2">
            <a:extLst>
              <a:ext uri="{FF2B5EF4-FFF2-40B4-BE49-F238E27FC236}">
                <a16:creationId xmlns:a16="http://schemas.microsoft.com/office/drawing/2014/main" id="{802184C1-1278-ACEE-5774-E8264BB3E1E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8590422" y="102812"/>
            <a:ext cx="482592" cy="498159"/>
          </a:xfrm>
          <a:prstGeom prst="rect">
            <a:avLst/>
          </a:prstGeom>
        </p:spPr>
      </p:pic>
      <p:pic>
        <p:nvPicPr>
          <p:cNvPr id="4" name="Imagen 3">
            <a:extLst>
              <a:ext uri="{FF2B5EF4-FFF2-40B4-BE49-F238E27FC236}">
                <a16:creationId xmlns:a16="http://schemas.microsoft.com/office/drawing/2014/main" id="{00F3FED7-8925-87CC-E797-2869C7AB64C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20744" y="965756"/>
            <a:ext cx="2580844" cy="3554882"/>
          </a:xfrm>
          <a:prstGeom prst="rect">
            <a:avLst/>
          </a:prstGeom>
        </p:spPr>
      </p:pic>
      <p:sp>
        <p:nvSpPr>
          <p:cNvPr id="6" name="Google Shape;397;p41">
            <a:extLst>
              <a:ext uri="{FF2B5EF4-FFF2-40B4-BE49-F238E27FC236}">
                <a16:creationId xmlns:a16="http://schemas.microsoft.com/office/drawing/2014/main" id="{A567B945-432F-34D1-0281-0C54E6C51748}"/>
              </a:ext>
            </a:extLst>
          </p:cNvPr>
          <p:cNvSpPr txBox="1">
            <a:spLocks/>
          </p:cNvSpPr>
          <p:nvPr/>
        </p:nvSpPr>
        <p:spPr>
          <a:xfrm rot="5400000">
            <a:off x="7335124" y="2141691"/>
            <a:ext cx="3290110" cy="327642"/>
          </a:xfrm>
          <a:prstGeom prst="rect">
            <a:avLst/>
          </a:prstGeom>
          <a:solidFill>
            <a:schemeClr val="accent3">
              <a:lumMod val="40000"/>
              <a:lumOff val="60000"/>
            </a:scheme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3600"/>
              <a:buFont typeface="Berkshire Swash"/>
              <a:buNone/>
              <a:defRPr sz="6000" b="0" i="0" u="none" strike="noStrike" cap="none">
                <a:solidFill>
                  <a:schemeClr val="dk1"/>
                </a:solidFill>
                <a:latin typeface="Berkshire Swash"/>
                <a:ea typeface="Berkshire Swash"/>
                <a:cs typeface="Berkshire Swash"/>
                <a:sym typeface="Berkshire Swash"/>
              </a:defRPr>
            </a:lvl1pPr>
            <a:lvl2pPr marR="0" lvl="1" algn="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algn="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algn="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algn="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algn="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algn="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pPr algn="l"/>
            <a:r>
              <a:rPr lang="es-MX" sz="2000" dirty="0"/>
              <a:t>Pistas para acoger el texto…</a:t>
            </a:r>
            <a:endParaRPr lang="es-ES" sz="2000" dirty="0"/>
          </a:p>
        </p:txBody>
      </p:sp>
      <p:pic>
        <p:nvPicPr>
          <p:cNvPr id="2" name="Imagen 1">
            <a:extLst>
              <a:ext uri="{FF2B5EF4-FFF2-40B4-BE49-F238E27FC236}">
                <a16:creationId xmlns:a16="http://schemas.microsoft.com/office/drawing/2014/main" id="{0294C738-32DE-416A-DA32-5BDADDF82A6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273175" y="0"/>
            <a:ext cx="4597650" cy="5143500"/>
          </a:xfrm>
          <a:prstGeom prst="rect">
            <a:avLst/>
          </a:prstGeom>
        </p:spPr>
      </p:pic>
      <p:pic>
        <p:nvPicPr>
          <p:cNvPr id="5" name="Imagen 4">
            <a:extLst>
              <a:ext uri="{FF2B5EF4-FFF2-40B4-BE49-F238E27FC236}">
                <a16:creationId xmlns:a16="http://schemas.microsoft.com/office/drawing/2014/main" id="{5A2853E6-85C4-9C28-7FBF-4FA8C337BB6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0986" y="69710"/>
            <a:ext cx="958788" cy="273184"/>
          </a:xfrm>
          <a:prstGeom prst="rect">
            <a:avLst/>
          </a:prstGeom>
        </p:spPr>
      </p:pic>
    </p:spTree>
    <p:extLst>
      <p:ext uri="{BB962C8B-B14F-4D97-AF65-F5344CB8AC3E}">
        <p14:creationId xmlns:p14="http://schemas.microsoft.com/office/powerpoint/2010/main" val="297072230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pic>
        <p:nvPicPr>
          <p:cNvPr id="8" name="Imagen 7">
            <a:extLst>
              <a:ext uri="{FF2B5EF4-FFF2-40B4-BE49-F238E27FC236}">
                <a16:creationId xmlns:a16="http://schemas.microsoft.com/office/drawing/2014/main" id="{5E743903-3162-1216-7B5F-8C6D920B0B3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5495140" y="921436"/>
            <a:ext cx="3236553" cy="3462291"/>
          </a:xfrm>
          <a:prstGeom prst="rect">
            <a:avLst/>
          </a:prstGeom>
        </p:spPr>
      </p:pic>
      <p:sp>
        <p:nvSpPr>
          <p:cNvPr id="397" name="Google Shape;397;p41"/>
          <p:cNvSpPr txBox="1">
            <a:spLocks noGrp="1"/>
          </p:cNvSpPr>
          <p:nvPr>
            <p:ph type="title"/>
          </p:nvPr>
        </p:nvSpPr>
        <p:spPr>
          <a:xfrm>
            <a:off x="327642" y="329080"/>
            <a:ext cx="7040824" cy="498159"/>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MX" sz="2800" dirty="0">
                <a:solidFill>
                  <a:schemeClr val="accent1"/>
                </a:solidFill>
              </a:rPr>
              <a:t>Dios quiere que todos los hombres se salven.</a:t>
            </a:r>
            <a:endParaRPr lang="es-ES" sz="2800" dirty="0">
              <a:solidFill>
                <a:schemeClr val="accent1"/>
              </a:solidFill>
            </a:endParaRPr>
          </a:p>
        </p:txBody>
      </p:sp>
      <p:sp>
        <p:nvSpPr>
          <p:cNvPr id="398" name="Google Shape;398;p41"/>
          <p:cNvSpPr txBox="1">
            <a:spLocks noGrp="1"/>
          </p:cNvSpPr>
          <p:nvPr>
            <p:ph type="subTitle" idx="1"/>
          </p:nvPr>
        </p:nvSpPr>
        <p:spPr>
          <a:xfrm>
            <a:off x="327642" y="921436"/>
            <a:ext cx="5433966" cy="4048217"/>
          </a:xfrm>
          <a:prstGeom prst="rect">
            <a:avLst/>
          </a:prstGeom>
        </p:spPr>
        <p:txBody>
          <a:bodyPr spcFirstLastPara="1" wrap="square" lIns="91425" tIns="91425" rIns="91425" bIns="91425" anchor="ctr" anchorCtr="0">
            <a:noAutofit/>
          </a:bodyPr>
          <a:lstStyle/>
          <a:p>
            <a:pPr marL="0" lvl="0" indent="0" algn="l" rtl="0">
              <a:spcBef>
                <a:spcPts val="0"/>
              </a:spcBef>
              <a:spcAft>
                <a:spcPts val="1200"/>
              </a:spcAft>
              <a:buNone/>
            </a:pPr>
            <a:r>
              <a:rPr lang="es-MX" sz="2000" dirty="0"/>
              <a:t>Pero para evangelizar necesitamos el poder que Él nos ofrece, que no es otro que el Espíritu Santo. El desafío es permitirle actuar en nuestras vidas, familias y grupos: “recibirán poder, cuando haya venido sobre ustedes el Espíritu Santo y serán mis testigos”. ¡El testimonio que debemos dar es sobre Jesucristo! En nuestra Iglesia (Jerusalén), en nuestra ciudad (Judea), en nuestro país (Samaria) y en todo el mundo (confines de la tierra). La misión es amarnos. ¿Hasta qué punto nos hemos comprometido con esto?</a:t>
            </a:r>
            <a:endParaRPr lang="en-US" sz="2000" dirty="0"/>
          </a:p>
        </p:txBody>
      </p:sp>
      <p:pic>
        <p:nvPicPr>
          <p:cNvPr id="3" name="Imagen 2">
            <a:extLst>
              <a:ext uri="{FF2B5EF4-FFF2-40B4-BE49-F238E27FC236}">
                <a16:creationId xmlns:a16="http://schemas.microsoft.com/office/drawing/2014/main" id="{802184C1-1278-ACEE-5774-E8264BB3E1E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8575062" y="162296"/>
            <a:ext cx="482592" cy="498159"/>
          </a:xfrm>
          <a:prstGeom prst="rect">
            <a:avLst/>
          </a:prstGeom>
        </p:spPr>
      </p:pic>
      <p:sp>
        <p:nvSpPr>
          <p:cNvPr id="9" name="Google Shape;397;p41">
            <a:extLst>
              <a:ext uri="{FF2B5EF4-FFF2-40B4-BE49-F238E27FC236}">
                <a16:creationId xmlns:a16="http://schemas.microsoft.com/office/drawing/2014/main" id="{B7570AE3-EEDA-B05A-D937-7D531ACE40EB}"/>
              </a:ext>
            </a:extLst>
          </p:cNvPr>
          <p:cNvSpPr txBox="1">
            <a:spLocks/>
          </p:cNvSpPr>
          <p:nvPr/>
        </p:nvSpPr>
        <p:spPr>
          <a:xfrm rot="5400000">
            <a:off x="7335124" y="2141691"/>
            <a:ext cx="3290110" cy="327642"/>
          </a:xfrm>
          <a:prstGeom prst="rect">
            <a:avLst/>
          </a:prstGeom>
          <a:solidFill>
            <a:schemeClr val="accent3">
              <a:lumMod val="40000"/>
              <a:lumOff val="60000"/>
            </a:scheme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3600"/>
              <a:buFont typeface="Berkshire Swash"/>
              <a:buNone/>
              <a:defRPr sz="6000" b="0" i="0" u="none" strike="noStrike" cap="none">
                <a:solidFill>
                  <a:schemeClr val="dk1"/>
                </a:solidFill>
                <a:latin typeface="Berkshire Swash"/>
                <a:ea typeface="Berkshire Swash"/>
                <a:cs typeface="Berkshire Swash"/>
                <a:sym typeface="Berkshire Swash"/>
              </a:defRPr>
            </a:lvl1pPr>
            <a:lvl2pPr marR="0" lvl="1" algn="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algn="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algn="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algn="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algn="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algn="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pPr algn="l"/>
            <a:r>
              <a:rPr lang="es-MX" sz="2000" dirty="0"/>
              <a:t>Pistas para acoger el texto…</a:t>
            </a:r>
            <a:endParaRPr lang="es-ES" sz="2000" dirty="0"/>
          </a:p>
        </p:txBody>
      </p:sp>
      <p:pic>
        <p:nvPicPr>
          <p:cNvPr id="2" name="Imagen 1">
            <a:extLst>
              <a:ext uri="{FF2B5EF4-FFF2-40B4-BE49-F238E27FC236}">
                <a16:creationId xmlns:a16="http://schemas.microsoft.com/office/drawing/2014/main" id="{C9A9472D-8983-9D57-5AE9-1E9EA43EE4C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273175" y="0"/>
            <a:ext cx="4597650" cy="5143500"/>
          </a:xfrm>
          <a:prstGeom prst="rect">
            <a:avLst/>
          </a:prstGeom>
        </p:spPr>
      </p:pic>
      <p:pic>
        <p:nvPicPr>
          <p:cNvPr id="5" name="Imagen 4">
            <a:extLst>
              <a:ext uri="{FF2B5EF4-FFF2-40B4-BE49-F238E27FC236}">
                <a16:creationId xmlns:a16="http://schemas.microsoft.com/office/drawing/2014/main" id="{07647E46-A06C-FC73-895B-01E0705D8F2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6346" y="37255"/>
            <a:ext cx="958788" cy="273184"/>
          </a:xfrm>
          <a:prstGeom prst="rect">
            <a:avLst/>
          </a:prstGeom>
        </p:spPr>
      </p:pic>
    </p:spTree>
    <p:extLst>
      <p:ext uri="{BB962C8B-B14F-4D97-AF65-F5344CB8AC3E}">
        <p14:creationId xmlns:p14="http://schemas.microsoft.com/office/powerpoint/2010/main" val="42698969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pic>
        <p:nvPicPr>
          <p:cNvPr id="4" name="Imagen 3">
            <a:extLst>
              <a:ext uri="{FF2B5EF4-FFF2-40B4-BE49-F238E27FC236}">
                <a16:creationId xmlns:a16="http://schemas.microsoft.com/office/drawing/2014/main" id="{5C7357A6-3A91-F440-06C6-8D9F9F14BC8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6458230" y="544014"/>
            <a:ext cx="2295957" cy="3677423"/>
          </a:xfrm>
          <a:prstGeom prst="rect">
            <a:avLst/>
          </a:prstGeom>
        </p:spPr>
      </p:pic>
      <p:sp>
        <p:nvSpPr>
          <p:cNvPr id="397" name="Google Shape;397;p41"/>
          <p:cNvSpPr txBox="1">
            <a:spLocks noGrp="1"/>
          </p:cNvSpPr>
          <p:nvPr>
            <p:ph type="title"/>
          </p:nvPr>
        </p:nvSpPr>
        <p:spPr>
          <a:xfrm>
            <a:off x="86346" y="87970"/>
            <a:ext cx="8558906" cy="498159"/>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MX" sz="2800" dirty="0">
                <a:solidFill>
                  <a:schemeClr val="accent1"/>
                </a:solidFill>
              </a:rPr>
              <a:t>La ascensión del Señor se hizo en medio de una nube,</a:t>
            </a:r>
            <a:endParaRPr lang="es-ES" sz="2800" dirty="0">
              <a:solidFill>
                <a:schemeClr val="accent1"/>
              </a:solidFill>
            </a:endParaRPr>
          </a:p>
        </p:txBody>
      </p:sp>
      <p:sp>
        <p:nvSpPr>
          <p:cNvPr id="398" name="Google Shape;398;p41"/>
          <p:cNvSpPr txBox="1">
            <a:spLocks noGrp="1"/>
          </p:cNvSpPr>
          <p:nvPr>
            <p:ph type="subTitle" idx="1"/>
          </p:nvPr>
        </p:nvSpPr>
        <p:spPr>
          <a:xfrm>
            <a:off x="200956" y="643326"/>
            <a:ext cx="8329686" cy="4376692"/>
          </a:xfrm>
          <a:prstGeom prst="rect">
            <a:avLst/>
          </a:prstGeom>
        </p:spPr>
        <p:txBody>
          <a:bodyPr spcFirstLastPara="1" wrap="square" lIns="91425" tIns="91425" rIns="91425" bIns="91425" anchor="ctr" anchorCtr="0">
            <a:noAutofit/>
          </a:bodyPr>
          <a:lstStyle/>
          <a:p>
            <a:pPr marL="0" lvl="0" indent="0" algn="l" rtl="0">
              <a:spcBef>
                <a:spcPts val="0"/>
              </a:spcBef>
              <a:buNone/>
            </a:pPr>
            <a:r>
              <a:rPr lang="es-MX" sz="2000" dirty="0"/>
              <a:t>como la que llenó de gloria el tabernáculo</a:t>
            </a:r>
          </a:p>
          <a:p>
            <a:pPr marL="0" lvl="0" indent="0" algn="l" rtl="0">
              <a:spcBef>
                <a:spcPts val="0"/>
              </a:spcBef>
              <a:buNone/>
            </a:pPr>
            <a:r>
              <a:rPr lang="es-MX" sz="2000" dirty="0"/>
              <a:t>(</a:t>
            </a:r>
            <a:r>
              <a:rPr lang="es-MX" sz="2000" dirty="0" err="1"/>
              <a:t>Num</a:t>
            </a:r>
            <a:r>
              <a:rPr lang="es-MX" sz="2000" dirty="0"/>
              <a:t> 9,15-23): “Ahora pues, Padre, glorifícame al </a:t>
            </a:r>
          </a:p>
          <a:p>
            <a:pPr marL="0" lvl="0" indent="0" algn="l" rtl="0">
              <a:spcBef>
                <a:spcPts val="0"/>
              </a:spcBef>
              <a:buNone/>
            </a:pPr>
            <a:r>
              <a:rPr lang="es-MX" sz="2000" dirty="0"/>
              <a:t>lado tuyo, con la gloria que tuve contigo antes que</a:t>
            </a:r>
          </a:p>
          <a:p>
            <a:pPr marL="0" lvl="0" indent="0" algn="l" rtl="0">
              <a:spcBef>
                <a:spcPts val="0"/>
              </a:spcBef>
              <a:buNone/>
            </a:pPr>
            <a:r>
              <a:rPr lang="es-MX" sz="2000" dirty="0"/>
              <a:t>el mundo existiera” (</a:t>
            </a:r>
            <a:r>
              <a:rPr lang="es-MX" sz="2000" dirty="0" err="1"/>
              <a:t>Jn</a:t>
            </a:r>
            <a:r>
              <a:rPr lang="es-MX" sz="2000" dirty="0"/>
              <a:t> 17,5). Cuando el Hijo de Dios vino </a:t>
            </a:r>
          </a:p>
          <a:p>
            <a:pPr marL="0" lvl="0" indent="0" algn="l" rtl="0">
              <a:spcBef>
                <a:spcPts val="0"/>
              </a:spcBef>
              <a:buNone/>
            </a:pPr>
            <a:r>
              <a:rPr lang="es-MX" sz="2000" dirty="0"/>
              <a:t>al mundo fue envuelto en pañales; ahora que sale de </a:t>
            </a:r>
          </a:p>
          <a:p>
            <a:pPr marL="0" lvl="0" indent="0" algn="l" rtl="0">
              <a:spcBef>
                <a:spcPts val="0"/>
              </a:spcBef>
              <a:buNone/>
            </a:pPr>
            <a:r>
              <a:rPr lang="es-MX" sz="2000" dirty="0"/>
              <a:t>la tierra es envuelto en una nube de gloria. Y, mientras</a:t>
            </a:r>
          </a:p>
          <a:p>
            <a:pPr marL="0" lvl="0" indent="0" algn="l" rtl="0">
              <a:spcBef>
                <a:spcPts val="0"/>
              </a:spcBef>
              <a:buNone/>
            </a:pPr>
            <a:r>
              <a:rPr lang="es-MX" sz="2000" dirty="0"/>
              <a:t> los apóstoles observaban la escena, dos ángeles se </a:t>
            </a:r>
          </a:p>
          <a:p>
            <a:pPr marL="0" lvl="0" indent="0" algn="l" rtl="0">
              <a:spcBef>
                <a:spcPts val="0"/>
              </a:spcBef>
              <a:buNone/>
            </a:pPr>
            <a:r>
              <a:rPr lang="es-MX" sz="2000" dirty="0"/>
              <a:t>aparecieron y les dijeron: “¿Por qué están mirando al cielo?</a:t>
            </a:r>
          </a:p>
          <a:p>
            <a:pPr marL="0" lvl="0" indent="0" algn="l" rtl="0">
              <a:spcBef>
                <a:spcPts val="0"/>
              </a:spcBef>
              <a:buNone/>
            </a:pPr>
            <a:r>
              <a:rPr lang="es-MX" sz="2000" dirty="0"/>
              <a:t>El mismo Jesús que ha sido tomado al cielo, vendrá como </a:t>
            </a:r>
          </a:p>
          <a:p>
            <a:pPr marL="0" lvl="0" indent="0" algn="l" rtl="0">
              <a:spcBef>
                <a:spcPts val="0"/>
              </a:spcBef>
              <a:buNone/>
            </a:pPr>
            <a:r>
              <a:rPr lang="es-MX" sz="2000" dirty="0"/>
              <a:t>lo han visto ir al cielo”. Así lo anunció el profeta Zacarías: </a:t>
            </a:r>
          </a:p>
          <a:p>
            <a:pPr marL="0" lvl="0" indent="0" algn="l" rtl="0">
              <a:spcBef>
                <a:spcPts val="0"/>
              </a:spcBef>
              <a:buNone/>
            </a:pPr>
            <a:r>
              <a:rPr lang="es-MX" sz="2000" dirty="0"/>
              <a:t>“en aquel día se afirmarán sus pies en el monte de los </a:t>
            </a:r>
          </a:p>
          <a:p>
            <a:pPr marL="0" lvl="0" indent="0" algn="l" rtl="0">
              <a:spcBef>
                <a:spcPts val="0"/>
              </a:spcBef>
              <a:buNone/>
            </a:pPr>
            <a:r>
              <a:rPr lang="es-MX" sz="2000" dirty="0"/>
              <a:t>Olivos que está en frente de Jerusalén, y éste se partirá </a:t>
            </a:r>
          </a:p>
          <a:p>
            <a:pPr marL="0" lvl="0" indent="0" algn="l" rtl="0">
              <a:spcBef>
                <a:spcPts val="0"/>
              </a:spcBef>
              <a:spcAft>
                <a:spcPts val="1200"/>
              </a:spcAft>
              <a:buNone/>
            </a:pPr>
            <a:r>
              <a:rPr lang="es-MX" sz="2000" dirty="0"/>
              <a:t>por la mitad, de este a oeste, formando un valle grande; la mitad se apartará hacia el norte, y la otra mitad hacia el sur” (Zac 14,4). </a:t>
            </a:r>
            <a:endParaRPr lang="en-US" sz="2000" dirty="0"/>
          </a:p>
        </p:txBody>
      </p:sp>
      <p:pic>
        <p:nvPicPr>
          <p:cNvPr id="3" name="Imagen 2">
            <a:extLst>
              <a:ext uri="{FF2B5EF4-FFF2-40B4-BE49-F238E27FC236}">
                <a16:creationId xmlns:a16="http://schemas.microsoft.com/office/drawing/2014/main" id="{802184C1-1278-ACEE-5774-E8264BB3E1E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8575062" y="45855"/>
            <a:ext cx="482592" cy="498159"/>
          </a:xfrm>
          <a:prstGeom prst="rect">
            <a:avLst/>
          </a:prstGeom>
        </p:spPr>
      </p:pic>
      <p:sp>
        <p:nvSpPr>
          <p:cNvPr id="2" name="Google Shape;397;p41">
            <a:extLst>
              <a:ext uri="{FF2B5EF4-FFF2-40B4-BE49-F238E27FC236}">
                <a16:creationId xmlns:a16="http://schemas.microsoft.com/office/drawing/2014/main" id="{3E95D92D-9587-BFC6-F013-419FAFA05140}"/>
              </a:ext>
            </a:extLst>
          </p:cNvPr>
          <p:cNvSpPr txBox="1">
            <a:spLocks/>
          </p:cNvSpPr>
          <p:nvPr/>
        </p:nvSpPr>
        <p:spPr>
          <a:xfrm rot="5400000">
            <a:off x="7335124" y="2141691"/>
            <a:ext cx="3290110" cy="327642"/>
          </a:xfrm>
          <a:prstGeom prst="rect">
            <a:avLst/>
          </a:prstGeom>
          <a:solidFill>
            <a:schemeClr val="accent3">
              <a:lumMod val="40000"/>
              <a:lumOff val="60000"/>
            </a:scheme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3600"/>
              <a:buFont typeface="Berkshire Swash"/>
              <a:buNone/>
              <a:defRPr sz="6000" b="0" i="0" u="none" strike="noStrike" cap="none">
                <a:solidFill>
                  <a:schemeClr val="dk1"/>
                </a:solidFill>
                <a:latin typeface="Berkshire Swash"/>
                <a:ea typeface="Berkshire Swash"/>
                <a:cs typeface="Berkshire Swash"/>
                <a:sym typeface="Berkshire Swash"/>
              </a:defRPr>
            </a:lvl1pPr>
            <a:lvl2pPr marR="0" lvl="1" algn="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algn="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algn="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algn="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algn="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algn="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pPr algn="l"/>
            <a:r>
              <a:rPr lang="es-MX" sz="2000" dirty="0"/>
              <a:t>Pistas para acoger el texto…</a:t>
            </a:r>
            <a:endParaRPr lang="es-ES" sz="2000" dirty="0"/>
          </a:p>
        </p:txBody>
      </p:sp>
      <p:pic>
        <p:nvPicPr>
          <p:cNvPr id="5" name="Imagen 4">
            <a:extLst>
              <a:ext uri="{FF2B5EF4-FFF2-40B4-BE49-F238E27FC236}">
                <a16:creationId xmlns:a16="http://schemas.microsoft.com/office/drawing/2014/main" id="{D8743A3F-930C-D415-EB55-E6BF409B78B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273175" y="0"/>
            <a:ext cx="4597650" cy="5143500"/>
          </a:xfrm>
          <a:prstGeom prst="rect">
            <a:avLst/>
          </a:prstGeom>
        </p:spPr>
      </p:pic>
      <p:pic>
        <p:nvPicPr>
          <p:cNvPr id="6" name="Imagen 5">
            <a:extLst>
              <a:ext uri="{FF2B5EF4-FFF2-40B4-BE49-F238E27FC236}">
                <a16:creationId xmlns:a16="http://schemas.microsoft.com/office/drawing/2014/main" id="{DE343BBC-E3DF-BE0D-7F9B-FA4BEFDDECF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098866" y="4746834"/>
            <a:ext cx="958788" cy="273184"/>
          </a:xfrm>
          <a:prstGeom prst="rect">
            <a:avLst/>
          </a:prstGeom>
        </p:spPr>
      </p:pic>
    </p:spTree>
    <p:extLst>
      <p:ext uri="{BB962C8B-B14F-4D97-AF65-F5344CB8AC3E}">
        <p14:creationId xmlns:p14="http://schemas.microsoft.com/office/powerpoint/2010/main" val="32606422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theme/theme1.xml><?xml version="1.0" encoding="utf-8"?>
<a:theme xmlns:a="http://schemas.openxmlformats.org/drawingml/2006/main" name="Enjoy Poetry Break Day by Slidesgo">
  <a:themeElements>
    <a:clrScheme name="Simple Light">
      <a:dk1>
        <a:srgbClr val="4B2100"/>
      </a:dk1>
      <a:lt1>
        <a:srgbClr val="FFFFFF"/>
      </a:lt1>
      <a:dk2>
        <a:srgbClr val="FFEFF3"/>
      </a:dk2>
      <a:lt2>
        <a:srgbClr val="E2BF93"/>
      </a:lt2>
      <a:accent1>
        <a:srgbClr val="A5532E"/>
      </a:accent1>
      <a:accent2>
        <a:srgbClr val="EF660E"/>
      </a:accent2>
      <a:accent3>
        <a:srgbClr val="EAB748"/>
      </a:accent3>
      <a:accent4>
        <a:srgbClr val="D45374"/>
      </a:accent4>
      <a:accent5>
        <a:srgbClr val="F4D0CA"/>
      </a:accent5>
      <a:accent6>
        <a:srgbClr val="4E466C"/>
      </a:accent6>
      <a:hlink>
        <a:srgbClr val="4B21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Enjoy Poetry Break Day by Slidesgo">
  <a:themeElements>
    <a:clrScheme name="Simple Light">
      <a:dk1>
        <a:srgbClr val="4B2100"/>
      </a:dk1>
      <a:lt1>
        <a:srgbClr val="FFFFFF"/>
      </a:lt1>
      <a:dk2>
        <a:srgbClr val="FFEFF3"/>
      </a:dk2>
      <a:lt2>
        <a:srgbClr val="E2BF93"/>
      </a:lt2>
      <a:accent1>
        <a:srgbClr val="A5532E"/>
      </a:accent1>
      <a:accent2>
        <a:srgbClr val="EF660E"/>
      </a:accent2>
      <a:accent3>
        <a:srgbClr val="EAB748"/>
      </a:accent3>
      <a:accent4>
        <a:srgbClr val="D45374"/>
      </a:accent4>
      <a:accent5>
        <a:srgbClr val="F4D0CA"/>
      </a:accent5>
      <a:accent6>
        <a:srgbClr val="4E466C"/>
      </a:accent6>
      <a:hlink>
        <a:srgbClr val="4B21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586</TotalTime>
  <Words>1943</Words>
  <Application>Microsoft Office PowerPoint</Application>
  <PresentationFormat>Presentación en pantalla (16:9)</PresentationFormat>
  <Paragraphs>104</Paragraphs>
  <Slides>21</Slides>
  <Notes>21</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21</vt:i4>
      </vt:variant>
    </vt:vector>
  </HeadingPairs>
  <TitlesOfParts>
    <vt:vector size="29" baseType="lpstr">
      <vt:lpstr>Nunito</vt:lpstr>
      <vt:lpstr>Berkshire Swash</vt:lpstr>
      <vt:lpstr>Didact Gothic</vt:lpstr>
      <vt:lpstr>Bitter</vt:lpstr>
      <vt:lpstr>Arial</vt:lpstr>
      <vt:lpstr>PT Sans</vt:lpstr>
      <vt:lpstr>Enjoy Poetry Break Day by Slidesgo</vt:lpstr>
      <vt:lpstr>1_Enjoy Poetry Break Day by Slidesgo</vt:lpstr>
      <vt:lpstr>Estudio Orante De Hechos de  los Apóstoles</vt:lpstr>
      <vt:lpstr>Tema 1</vt:lpstr>
      <vt:lpstr>Introducción</vt:lpstr>
      <vt:lpstr>1. Lectura: Hch 1,6-12.14</vt:lpstr>
      <vt:lpstr>1. Lectura: Hch 1,6-12.14</vt:lpstr>
      <vt:lpstr>Pistas para acoger el texto…</vt:lpstr>
      <vt:lpstr>Presentación de PowerPoint</vt:lpstr>
      <vt:lpstr>Dios quiere que todos los hombres se salven.</vt:lpstr>
      <vt:lpstr>La ascensión del Señor se hizo en medio de una nube,</vt:lpstr>
      <vt:lpstr>Presentación de PowerPoint</vt:lpstr>
      <vt:lpstr>Claves para comprender Hechos 1,6-12.14</vt:lpstr>
      <vt:lpstr>Claves para comprender Hechos 1,6-12.14</vt:lpstr>
      <vt:lpstr>Claves para comprender Hechos 1,6-12.14</vt:lpstr>
      <vt:lpstr>Claves para comprender Hechos 1,6-12.14</vt:lpstr>
      <vt:lpstr>2. Meditación</vt:lpstr>
      <vt:lpstr>2. Meditación</vt:lpstr>
      <vt:lpstr>3. Oración</vt:lpstr>
      <vt:lpstr>Presentación de PowerPoint</vt:lpstr>
      <vt:lpstr>Presentación de PowerPoint</vt:lpstr>
      <vt:lpstr>Presentación de PowerPoint</vt:lpstr>
      <vt:lpstr>Muchas 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Estudio Orante De Hechos de  los Apóstoles</dc:title>
  <dc:creator>Cursos</dc:creator>
  <cp:lastModifiedBy>Cursos</cp:lastModifiedBy>
  <cp:revision>10</cp:revision>
  <dcterms:modified xsi:type="dcterms:W3CDTF">2024-06-04T13:21:59Z</dcterms:modified>
</cp:coreProperties>
</file>