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3"/>
  </p:notesMasterIdLst>
  <p:handoutMasterIdLst>
    <p:handoutMasterId r:id="rId24"/>
  </p:handoutMasterIdLst>
  <p:sldIdLst>
    <p:sldId id="256" r:id="rId3"/>
    <p:sldId id="281" r:id="rId4"/>
    <p:sldId id="262" r:id="rId5"/>
    <p:sldId id="313" r:id="rId6"/>
    <p:sldId id="263" r:id="rId7"/>
    <p:sldId id="260" r:id="rId8"/>
    <p:sldId id="315" r:id="rId9"/>
    <p:sldId id="316" r:id="rId10"/>
    <p:sldId id="328" r:id="rId11"/>
    <p:sldId id="318" r:id="rId12"/>
    <p:sldId id="319" r:id="rId13"/>
    <p:sldId id="329" r:id="rId14"/>
    <p:sldId id="320" r:id="rId15"/>
    <p:sldId id="330" r:id="rId16"/>
    <p:sldId id="322" r:id="rId17"/>
    <p:sldId id="324" r:id="rId18"/>
    <p:sldId id="327" r:id="rId19"/>
    <p:sldId id="326" r:id="rId20"/>
    <p:sldId id="325" r:id="rId21"/>
    <p:sldId id="290" r:id="rId22"/>
  </p:sldIdLst>
  <p:sldSz cx="9144000" cy="5143500" type="screen16x9"/>
  <p:notesSz cx="6858000" cy="9144000"/>
  <p:embeddedFontLst>
    <p:embeddedFont>
      <p:font typeface="Berkshire Swash" panose="02000505000000020003" pitchFamily="2" charset="0"/>
      <p:regular r:id="rId25"/>
    </p:embeddedFont>
    <p:embeddedFont>
      <p:font typeface="Bitter" panose="020B0604020202020204" charset="0"/>
      <p:regular r:id="rId26"/>
      <p:bold r:id="rId27"/>
      <p:italic r:id="rId28"/>
      <p:boldItalic r:id="rId29"/>
    </p:embeddedFont>
    <p:embeddedFont>
      <p:font typeface="Didact Gothic" panose="00000500000000000000" pitchFamily="2" charset="0"/>
      <p:regular r:id="rId30"/>
    </p:embeddedFont>
    <p:embeddedFont>
      <p:font typeface="Nunito" pitchFamily="2" charset="0"/>
      <p:regular r:id="rId31"/>
      <p:bold r:id="rId32"/>
      <p:italic r:id="rId33"/>
      <p:boldItalic r:id="rId34"/>
    </p:embeddedFont>
    <p:embeddedFont>
      <p:font typeface="PT Sans" panose="020B05030202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9F68F-F9B9-42EF-8FBF-8DD2725ACDDE}">
  <a:tblStyle styleId="{77E9F68F-F9B9-42EF-8FBF-8DD2725AC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16" y="102"/>
      </p:cViewPr>
      <p:guideLst/>
    </p:cSldViewPr>
  </p:slid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4025AD4-0438-DF66-ADD0-C7FF2103A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8087A51-9DD0-0E4A-CAD4-A2CF9A0E71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8FCEC-4EAD-4FF4-B170-0C16D3B3557A}" type="datetimeFigureOut">
              <a:rPr lang="es-EC" smtClean="0"/>
              <a:t>10/6/2024</a:t>
            </a:fld>
            <a:endParaRPr lang="es-EC"/>
          </a:p>
        </p:txBody>
      </p:sp>
      <p:sp>
        <p:nvSpPr>
          <p:cNvPr id="4" name="Marcador de pie de página 3">
            <a:extLst>
              <a:ext uri="{FF2B5EF4-FFF2-40B4-BE49-F238E27FC236}">
                <a16:creationId xmlns:a16="http://schemas.microsoft.com/office/drawing/2014/main" id="{B954B8CA-4D6F-3570-65DD-A991C9FEA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3A41DE7B-8D3E-7B20-42A7-71E1F1E5CB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03FD2-C65D-4129-8A64-90BAA2B63C50}" type="slidenum">
              <a:rPr lang="es-EC" smtClean="0"/>
              <a:t>‹Nº›</a:t>
            </a:fld>
            <a:endParaRPr lang="es-EC"/>
          </a:p>
        </p:txBody>
      </p:sp>
    </p:spTree>
    <p:extLst>
      <p:ext uri="{BB962C8B-B14F-4D97-AF65-F5344CB8AC3E}">
        <p14:creationId xmlns:p14="http://schemas.microsoft.com/office/powerpoint/2010/main" val="176773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91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74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59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79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75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3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81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61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8794e6dd17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8794e6dd17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853e46e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853e46e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794e6dd1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794e6dd1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05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8794e6dd1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8794e6dd1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0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8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8794e6dd17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8794e6dd17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1891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2.png"/><Relationship Id="rId7" Type="http://schemas.openxmlformats.org/officeDocument/2006/relationships/hyperlink" Target="http://bit.ly/2TyoMs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bit.ly/3A1uf1Q" TargetMode="External"/><Relationship Id="rId5" Type="http://schemas.openxmlformats.org/officeDocument/2006/relationships/image" Target="../media/image7.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1" name="Google Shape;11;p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2" name="Google Shape;12;p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3" name="Google Shape;13;p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6286689" y="374499"/>
            <a:ext cx="895567" cy="1599475"/>
          </a:xfrm>
          <a:prstGeom prst="rect">
            <a:avLst/>
          </a:prstGeom>
          <a:noFill/>
          <a:ln>
            <a:noFill/>
          </a:ln>
        </p:spPr>
      </p:pic>
      <p:pic>
        <p:nvPicPr>
          <p:cNvPr id="14" name="Google Shape;14;p2"/>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5" name="Google Shape;15;p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16" name="Google Shape;16;p2"/>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3177523">
            <a:off x="3937912" y="-623488"/>
            <a:ext cx="1754027" cy="1231825"/>
          </a:xfrm>
          <a:prstGeom prst="rect">
            <a:avLst/>
          </a:prstGeom>
          <a:noFill/>
          <a:ln>
            <a:noFill/>
          </a:ln>
        </p:spPr>
      </p:pic>
      <p:sp>
        <p:nvSpPr>
          <p:cNvPr id="17" name="Google Shape;17;p2"/>
          <p:cNvSpPr txBox="1">
            <a:spLocks noGrp="1"/>
          </p:cNvSpPr>
          <p:nvPr>
            <p:ph type="ctrTitle"/>
          </p:nvPr>
        </p:nvSpPr>
        <p:spPr>
          <a:xfrm>
            <a:off x="713225" y="1376525"/>
            <a:ext cx="4534800" cy="1839900"/>
          </a:xfrm>
          <a:prstGeom prst="rect">
            <a:avLst/>
          </a:prstGeom>
        </p:spPr>
        <p:txBody>
          <a:bodyPr spcFirstLastPara="1" wrap="square" lIns="91425" tIns="91425" rIns="91425" bIns="91425" anchor="b" anchorCtr="0">
            <a:noAutofit/>
          </a:bodyPr>
          <a:lstStyle>
            <a:lvl1pPr lvl="0">
              <a:lnSpc>
                <a:spcPct val="110000"/>
              </a:lnSpc>
              <a:spcBef>
                <a:spcPts val="0"/>
              </a:spcBef>
              <a:spcAft>
                <a:spcPts val="0"/>
              </a:spcAft>
              <a:buSzPts val="5200"/>
              <a:buNone/>
              <a:defRPr sz="6000">
                <a:latin typeface="Berkshire Swash"/>
                <a:ea typeface="Berkshire Swash"/>
                <a:cs typeface="Berkshire Swash"/>
                <a:sym typeface="Berkshire Swash"/>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713225" y="3329425"/>
            <a:ext cx="4534800" cy="442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Bitter"/>
                <a:ea typeface="Bitter"/>
                <a:cs typeface="Bitter"/>
                <a:sym typeface="Bit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525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936" y="3742716"/>
            <a:ext cx="1628251" cy="2219594"/>
          </a:xfrm>
          <a:prstGeom prst="rect">
            <a:avLst/>
          </a:prstGeom>
          <a:noFill/>
          <a:ln>
            <a:noFill/>
          </a:ln>
        </p:spPr>
      </p:pic>
      <p:pic>
        <p:nvPicPr>
          <p:cNvPr id="21" name="Google Shape;21;p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023665" flipH="1">
            <a:off x="6983414" y="2388839"/>
            <a:ext cx="1841263" cy="2376743"/>
          </a:xfrm>
          <a:prstGeom prst="rect">
            <a:avLst/>
          </a:prstGeom>
          <a:noFill/>
          <a:ln>
            <a:noFill/>
          </a:ln>
        </p:spPr>
      </p:pic>
      <p:pic>
        <p:nvPicPr>
          <p:cNvPr id="22" name="Google Shape;22;p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6705246" y="-635241"/>
            <a:ext cx="2438750" cy="3026744"/>
          </a:xfrm>
          <a:prstGeom prst="rect">
            <a:avLst/>
          </a:prstGeom>
          <a:noFill/>
          <a:ln>
            <a:noFill/>
          </a:ln>
        </p:spPr>
      </p:pic>
      <p:pic>
        <p:nvPicPr>
          <p:cNvPr id="23" name="Google Shape;23;p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800000" flipH="1">
            <a:off x="3676439" y="792029"/>
            <a:ext cx="895567" cy="1599475"/>
          </a:xfrm>
          <a:prstGeom prst="rect">
            <a:avLst/>
          </a:prstGeom>
          <a:noFill/>
          <a:ln>
            <a:noFill/>
          </a:ln>
        </p:spPr>
      </p:pic>
      <p:pic>
        <p:nvPicPr>
          <p:cNvPr id="24" name="Google Shape;24;p3"/>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26400" y="-235272"/>
            <a:ext cx="1754026" cy="1231825"/>
          </a:xfrm>
          <a:prstGeom prst="rect">
            <a:avLst/>
          </a:prstGeom>
          <a:noFill/>
          <a:ln>
            <a:noFill/>
          </a:ln>
        </p:spPr>
      </p:pic>
      <p:pic>
        <p:nvPicPr>
          <p:cNvPr id="25" name="Google Shape;25;p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9901809" flipH="1">
            <a:off x="3712077" y="-966007"/>
            <a:ext cx="2205674" cy="2847162"/>
          </a:xfrm>
          <a:prstGeom prst="rect">
            <a:avLst/>
          </a:prstGeom>
          <a:noFill/>
          <a:ln>
            <a:noFill/>
          </a:ln>
        </p:spPr>
      </p:pic>
      <p:pic>
        <p:nvPicPr>
          <p:cNvPr id="26" name="Google Shape;26;p3"/>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3937912" y="4535853"/>
            <a:ext cx="1754027" cy="1231825"/>
          </a:xfrm>
          <a:prstGeom prst="rect">
            <a:avLst/>
          </a:prstGeom>
          <a:noFill/>
          <a:ln>
            <a:noFill/>
          </a:ln>
        </p:spPr>
      </p:pic>
      <p:sp>
        <p:nvSpPr>
          <p:cNvPr id="27" name="Google Shape;27;p3"/>
          <p:cNvSpPr txBox="1">
            <a:spLocks noGrp="1"/>
          </p:cNvSpPr>
          <p:nvPr>
            <p:ph type="title"/>
          </p:nvPr>
        </p:nvSpPr>
        <p:spPr>
          <a:xfrm>
            <a:off x="1024800" y="2457275"/>
            <a:ext cx="34140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1024800" y="882238"/>
            <a:ext cx="1662300" cy="11205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1024800" y="3467175"/>
            <a:ext cx="3414000" cy="6135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2465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6637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pic>
        <p:nvPicPr>
          <p:cNvPr id="40" name="Google Shape;40;p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41" name="Google Shape;41;p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42" name="Google Shape;42;p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38422">
            <a:off x="436889" y="3809587"/>
            <a:ext cx="895567" cy="1599475"/>
          </a:xfrm>
          <a:prstGeom prst="rect">
            <a:avLst/>
          </a:prstGeom>
          <a:noFill/>
          <a:ln>
            <a:noFill/>
          </a:ln>
        </p:spPr>
      </p:pic>
      <p:pic>
        <p:nvPicPr>
          <p:cNvPr id="43" name="Google Shape;43;p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015497" y="139298"/>
            <a:ext cx="2205674" cy="2847162"/>
          </a:xfrm>
          <a:prstGeom prst="rect">
            <a:avLst/>
          </a:prstGeom>
          <a:noFill/>
          <a:ln>
            <a:noFill/>
          </a:ln>
        </p:spPr>
      </p:pic>
      <p:sp>
        <p:nvSpPr>
          <p:cNvPr id="44" name="Google Shape;44;p5"/>
          <p:cNvSpPr txBox="1">
            <a:spLocks noGrp="1"/>
          </p:cNvSpPr>
          <p:nvPr>
            <p:ph type="title"/>
          </p:nvPr>
        </p:nvSpPr>
        <p:spPr>
          <a:xfrm>
            <a:off x="1353787"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5"/>
          <p:cNvSpPr txBox="1">
            <a:spLocks noGrp="1"/>
          </p:cNvSpPr>
          <p:nvPr>
            <p:ph type="title" idx="2"/>
          </p:nvPr>
        </p:nvSpPr>
        <p:spPr>
          <a:xfrm>
            <a:off x="5047612" y="2874197"/>
            <a:ext cx="2742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5047612"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5"/>
          <p:cNvSpPr txBox="1">
            <a:spLocks noGrp="1"/>
          </p:cNvSpPr>
          <p:nvPr>
            <p:ph type="subTitle" idx="3"/>
          </p:nvPr>
        </p:nvSpPr>
        <p:spPr>
          <a:xfrm>
            <a:off x="1353787" y="3361825"/>
            <a:ext cx="2742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4447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537779">
            <a:off x="7103426" y="223009"/>
            <a:ext cx="1841262" cy="2376743"/>
          </a:xfrm>
          <a:prstGeom prst="rect">
            <a:avLst/>
          </a:prstGeom>
          <a:noFill/>
          <a:ln>
            <a:noFill/>
          </a:ln>
        </p:spPr>
      </p:pic>
      <p:pic>
        <p:nvPicPr>
          <p:cNvPr id="51" name="Google Shape;51;p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311666">
            <a:off x="-748917" y="-973875"/>
            <a:ext cx="2438749" cy="3026746"/>
          </a:xfrm>
          <a:prstGeom prst="rect">
            <a:avLst/>
          </a:prstGeom>
          <a:noFill/>
          <a:ln>
            <a:noFill/>
          </a:ln>
        </p:spPr>
      </p:pic>
      <p:pic>
        <p:nvPicPr>
          <p:cNvPr id="52" name="Google Shape;52;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4409362" y="4248138"/>
            <a:ext cx="1754026" cy="1231825"/>
          </a:xfrm>
          <a:prstGeom prst="rect">
            <a:avLst/>
          </a:prstGeom>
          <a:noFill/>
          <a:ln>
            <a:noFill/>
          </a:ln>
        </p:spPr>
      </p:pic>
      <p:pic>
        <p:nvPicPr>
          <p:cNvPr id="53" name="Google Shape;53;p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28">
            <a:off x="-358169" y="2951161"/>
            <a:ext cx="1751309" cy="2260627"/>
          </a:xfrm>
          <a:prstGeom prst="rect">
            <a:avLst/>
          </a:prstGeom>
          <a:noFill/>
          <a:ln>
            <a:noFill/>
          </a:ln>
        </p:spPr>
      </p:pic>
      <p:pic>
        <p:nvPicPr>
          <p:cNvPr id="54" name="Google Shape;54;p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596764">
            <a:off x="8064462" y="1111250"/>
            <a:ext cx="1754028" cy="1231825"/>
          </a:xfrm>
          <a:prstGeom prst="rect">
            <a:avLst/>
          </a:prstGeom>
          <a:noFill/>
          <a:ln>
            <a:noFill/>
          </a:ln>
        </p:spPr>
      </p:pic>
      <p:sp>
        <p:nvSpPr>
          <p:cNvPr id="55" name="Google Shape;55;p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4227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6861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pic>
        <p:nvPicPr>
          <p:cNvPr id="66" name="Google Shape;66;p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448459">
            <a:off x="7822514" y="1791959"/>
            <a:ext cx="1841263" cy="2376742"/>
          </a:xfrm>
          <a:prstGeom prst="rect">
            <a:avLst/>
          </a:prstGeom>
          <a:noFill/>
          <a:ln>
            <a:noFill/>
          </a:ln>
        </p:spPr>
      </p:pic>
      <p:pic>
        <p:nvPicPr>
          <p:cNvPr id="67" name="Google Shape;67;p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357800">
            <a:off x="-358329" y="-973862"/>
            <a:ext cx="2438750" cy="3026743"/>
          </a:xfrm>
          <a:prstGeom prst="rect">
            <a:avLst/>
          </a:prstGeom>
          <a:noFill/>
          <a:ln>
            <a:noFill/>
          </a:ln>
        </p:spPr>
      </p:pic>
      <p:pic>
        <p:nvPicPr>
          <p:cNvPr id="68" name="Google Shape;68;p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742959">
            <a:off x="6231864" y="260199"/>
            <a:ext cx="895567" cy="1599475"/>
          </a:xfrm>
          <a:prstGeom prst="rect">
            <a:avLst/>
          </a:prstGeom>
          <a:noFill/>
          <a:ln>
            <a:noFill/>
          </a:ln>
        </p:spPr>
      </p:pic>
      <p:pic>
        <p:nvPicPr>
          <p:cNvPr id="69" name="Google Shape;69;p8"/>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70" name="Google Shape;70;p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71" name="Google Shape;71;p8"/>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
        <p:nvSpPr>
          <p:cNvPr id="72" name="Google Shape;72;p8"/>
          <p:cNvSpPr txBox="1">
            <a:spLocks noGrp="1"/>
          </p:cNvSpPr>
          <p:nvPr>
            <p:ph type="title"/>
          </p:nvPr>
        </p:nvSpPr>
        <p:spPr>
          <a:xfrm>
            <a:off x="828600" y="1044150"/>
            <a:ext cx="5962800" cy="3055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2517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35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570295"/>
            <a:ext cx="1628251" cy="2219594"/>
          </a:xfrm>
          <a:prstGeom prst="rect">
            <a:avLst/>
          </a:prstGeom>
          <a:noFill/>
          <a:ln>
            <a:noFill/>
          </a:ln>
        </p:spPr>
      </p:pic>
      <p:pic>
        <p:nvPicPr>
          <p:cNvPr id="32" name="Google Shape;32;p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82239" y="3316459"/>
            <a:ext cx="1841263" cy="2376743"/>
          </a:xfrm>
          <a:prstGeom prst="rect">
            <a:avLst/>
          </a:prstGeom>
          <a:noFill/>
          <a:ln>
            <a:noFill/>
          </a:ln>
        </p:spPr>
      </p:pic>
      <p:pic>
        <p:nvPicPr>
          <p:cNvPr id="33" name="Google Shape;33;p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561798">
            <a:off x="1592797" y="3172425"/>
            <a:ext cx="2438750" cy="3026743"/>
          </a:xfrm>
          <a:prstGeom prst="rect">
            <a:avLst/>
          </a:prstGeom>
          <a:noFill/>
          <a:ln>
            <a:noFill/>
          </a:ln>
        </p:spPr>
      </p:pic>
      <p:pic>
        <p:nvPicPr>
          <p:cNvPr id="34" name="Google Shape;34;p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3181547" y="952500"/>
            <a:ext cx="664300" cy="1186475"/>
          </a:xfrm>
          <a:prstGeom prst="rect">
            <a:avLst/>
          </a:prstGeom>
          <a:noFill/>
          <a:ln>
            <a:noFill/>
          </a:ln>
        </p:spPr>
      </p:pic>
      <p:pic>
        <p:nvPicPr>
          <p:cNvPr id="35" name="Google Shape;35;p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892909" y="2425973"/>
            <a:ext cx="2205674" cy="2847162"/>
          </a:xfrm>
          <a:prstGeom prst="rect">
            <a:avLst/>
          </a:prstGeom>
          <a:noFill/>
          <a:ln>
            <a:noFill/>
          </a:ln>
        </p:spPr>
      </p:pic>
      <p:pic>
        <p:nvPicPr>
          <p:cNvPr id="36" name="Google Shape;36;p4"/>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2202337" y="-319463"/>
            <a:ext cx="1754027" cy="1231825"/>
          </a:xfrm>
          <a:prstGeom prst="rect">
            <a:avLst/>
          </a:prstGeom>
          <a:noFill/>
          <a:ln>
            <a:noFill/>
          </a:ln>
        </p:spPr>
      </p:pic>
      <p:sp>
        <p:nvSpPr>
          <p:cNvPr id="37" name="Google Shape;37;p4"/>
          <p:cNvSpPr txBox="1">
            <a:spLocks noGrp="1"/>
          </p:cNvSpPr>
          <p:nvPr>
            <p:ph type="body" idx="1"/>
          </p:nvPr>
        </p:nvSpPr>
        <p:spPr>
          <a:xfrm>
            <a:off x="4177213" y="539500"/>
            <a:ext cx="4248300" cy="40293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Clr>
                <a:srgbClr val="E8422E"/>
              </a:buClr>
              <a:buSzPts val="1800"/>
              <a:buFont typeface="Nunito"/>
              <a:buChar char="♦"/>
              <a:defRPr sz="1500"/>
            </a:lvl1pPr>
            <a:lvl2pPr marL="914400" lvl="1" indent="-323850">
              <a:lnSpc>
                <a:spcPct val="100000"/>
              </a:lnSpc>
              <a:spcBef>
                <a:spcPts val="0"/>
              </a:spcBef>
              <a:spcAft>
                <a:spcPts val="0"/>
              </a:spcAft>
              <a:buClr>
                <a:srgbClr val="00004D"/>
              </a:buClr>
              <a:buSzPts val="1500"/>
              <a:buFont typeface="Didact Gothic"/>
              <a:buChar char="○"/>
              <a:defRPr sz="1500"/>
            </a:lvl2pPr>
            <a:lvl3pPr marL="1371600" lvl="2" indent="-323850">
              <a:lnSpc>
                <a:spcPct val="100000"/>
              </a:lnSpc>
              <a:spcBef>
                <a:spcPts val="0"/>
              </a:spcBef>
              <a:spcAft>
                <a:spcPts val="0"/>
              </a:spcAft>
              <a:buClr>
                <a:srgbClr val="00004D"/>
              </a:buClr>
              <a:buSzPts val="1500"/>
              <a:buFont typeface="Didact Gothic"/>
              <a:buChar char="■"/>
              <a:defRPr sz="1500"/>
            </a:lvl3pPr>
            <a:lvl4pPr marL="1828800" lvl="3" indent="-323850">
              <a:lnSpc>
                <a:spcPct val="100000"/>
              </a:lnSpc>
              <a:spcBef>
                <a:spcPts val="0"/>
              </a:spcBef>
              <a:spcAft>
                <a:spcPts val="0"/>
              </a:spcAft>
              <a:buClr>
                <a:srgbClr val="00004D"/>
              </a:buClr>
              <a:buSzPts val="1500"/>
              <a:buFont typeface="Didact Gothic"/>
              <a:buChar char="●"/>
              <a:defRPr sz="1500"/>
            </a:lvl4pPr>
            <a:lvl5pPr marL="2286000" lvl="4" indent="-323850">
              <a:lnSpc>
                <a:spcPct val="100000"/>
              </a:lnSpc>
              <a:spcBef>
                <a:spcPts val="0"/>
              </a:spcBef>
              <a:spcAft>
                <a:spcPts val="0"/>
              </a:spcAft>
              <a:buClr>
                <a:srgbClr val="00004D"/>
              </a:buClr>
              <a:buSzPts val="1500"/>
              <a:buFont typeface="Didact Gothic"/>
              <a:buChar char="○"/>
              <a:defRPr sz="1500"/>
            </a:lvl5pPr>
            <a:lvl6pPr marL="2743200" lvl="5" indent="-323850">
              <a:lnSpc>
                <a:spcPct val="100000"/>
              </a:lnSpc>
              <a:spcBef>
                <a:spcPts val="0"/>
              </a:spcBef>
              <a:spcAft>
                <a:spcPts val="0"/>
              </a:spcAft>
              <a:buClr>
                <a:srgbClr val="00004D"/>
              </a:buClr>
              <a:buSzPts val="1500"/>
              <a:buFont typeface="Didact Gothic"/>
              <a:buChar char="■"/>
              <a:defRPr sz="1500"/>
            </a:lvl6pPr>
            <a:lvl7pPr marL="3200400" lvl="6" indent="-323850">
              <a:lnSpc>
                <a:spcPct val="100000"/>
              </a:lnSpc>
              <a:spcBef>
                <a:spcPts val="0"/>
              </a:spcBef>
              <a:spcAft>
                <a:spcPts val="0"/>
              </a:spcAft>
              <a:buClr>
                <a:srgbClr val="00004D"/>
              </a:buClr>
              <a:buSzPts val="1500"/>
              <a:buFont typeface="Didact Gothic"/>
              <a:buChar char="●"/>
              <a:defRPr sz="1500"/>
            </a:lvl7pPr>
            <a:lvl8pPr marL="3657600" lvl="7" indent="-323850">
              <a:lnSpc>
                <a:spcPct val="100000"/>
              </a:lnSpc>
              <a:spcBef>
                <a:spcPts val="0"/>
              </a:spcBef>
              <a:spcAft>
                <a:spcPts val="0"/>
              </a:spcAft>
              <a:buClr>
                <a:srgbClr val="00004D"/>
              </a:buClr>
              <a:buSzPts val="1500"/>
              <a:buFont typeface="Didact Gothic"/>
              <a:buChar char="○"/>
              <a:defRPr sz="1500"/>
            </a:lvl8pPr>
            <a:lvl9pPr marL="4114800" lvl="8" indent="-323850">
              <a:lnSpc>
                <a:spcPct val="100000"/>
              </a:lnSpc>
              <a:spcBef>
                <a:spcPts val="0"/>
              </a:spcBef>
              <a:spcAft>
                <a:spcPts val="0"/>
              </a:spcAft>
              <a:buClr>
                <a:srgbClr val="00004D"/>
              </a:buClr>
              <a:buSzPts val="1500"/>
              <a:buFont typeface="Didact Gothic"/>
              <a:buChar char="■"/>
              <a:defRPr sz="1500"/>
            </a:lvl9pPr>
          </a:lstStyle>
          <a:p>
            <a:endParaRPr/>
          </a:p>
        </p:txBody>
      </p:sp>
      <p:sp>
        <p:nvSpPr>
          <p:cNvPr id="38" name="Google Shape;38;p4"/>
          <p:cNvSpPr txBox="1">
            <a:spLocks noGrp="1"/>
          </p:cNvSpPr>
          <p:nvPr>
            <p:ph type="title"/>
          </p:nvPr>
        </p:nvSpPr>
        <p:spPr>
          <a:xfrm>
            <a:off x="721213" y="1702325"/>
            <a:ext cx="30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713225" y="1397525"/>
            <a:ext cx="41064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4" name="Google Shape;84;p10"/>
          <p:cNvPicPr preferRelativeResize="0"/>
          <p:nvPr/>
        </p:nvPicPr>
        <p:blipFill>
          <a:blip r:embed="rId2" cstate="screen">
            <a:alphaModFix amt="69000"/>
            <a:extLst>
              <a:ext uri="{28A0092B-C50C-407E-A947-70E740481C1C}">
                <a14:useLocalDpi xmlns:a14="http://schemas.microsoft.com/office/drawing/2010/main"/>
              </a:ext>
            </a:extLst>
          </a:blip>
          <a:stretch>
            <a:fillRect/>
          </a:stretch>
        </p:blipFill>
        <p:spPr>
          <a:xfrm rot="8947695">
            <a:off x="-303536" y="-1114419"/>
            <a:ext cx="1628251" cy="2219593"/>
          </a:xfrm>
          <a:prstGeom prst="rect">
            <a:avLst/>
          </a:prstGeom>
          <a:noFill/>
          <a:ln>
            <a:noFill/>
          </a:ln>
        </p:spPr>
      </p:pic>
      <p:pic>
        <p:nvPicPr>
          <p:cNvPr id="85" name="Google Shape;85;p10"/>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7048889" y="374496"/>
            <a:ext cx="1841263" cy="2376743"/>
          </a:xfrm>
          <a:prstGeom prst="rect">
            <a:avLst/>
          </a:prstGeom>
          <a:noFill/>
          <a:ln>
            <a:noFill/>
          </a:ln>
        </p:spPr>
      </p:pic>
      <p:pic>
        <p:nvPicPr>
          <p:cNvPr id="86" name="Google Shape;86;p10"/>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1090887" y="4319313"/>
            <a:ext cx="1754026" cy="1231825"/>
          </a:xfrm>
          <a:prstGeom prst="rect">
            <a:avLst/>
          </a:prstGeom>
          <a:noFill/>
          <a:ln>
            <a:noFill/>
          </a:ln>
        </p:spPr>
      </p:pic>
    </p:spTree>
    <p:extLst>
      <p:ext uri="{BB962C8B-B14F-4D97-AF65-F5344CB8AC3E}">
        <p14:creationId xmlns:p14="http://schemas.microsoft.com/office/powerpoint/2010/main" val="20162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7"/>
        <p:cNvGrpSpPr/>
        <p:nvPr/>
      </p:nvGrpSpPr>
      <p:grpSpPr>
        <a:xfrm>
          <a:off x="0" y="0"/>
          <a:ext cx="0" cy="0"/>
          <a:chOff x="0" y="0"/>
          <a:chExt cx="0" cy="0"/>
        </a:xfrm>
      </p:grpSpPr>
      <p:pic>
        <p:nvPicPr>
          <p:cNvPr id="88" name="Google Shape;88;p1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570295"/>
            <a:ext cx="1628251" cy="2219594"/>
          </a:xfrm>
          <a:prstGeom prst="rect">
            <a:avLst/>
          </a:prstGeom>
          <a:noFill/>
          <a:ln>
            <a:noFill/>
          </a:ln>
        </p:spPr>
      </p:pic>
      <p:pic>
        <p:nvPicPr>
          <p:cNvPr id="89" name="Google Shape;89;p1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265739" y="3399559"/>
            <a:ext cx="1841263" cy="2376743"/>
          </a:xfrm>
          <a:prstGeom prst="rect">
            <a:avLst/>
          </a:prstGeom>
          <a:noFill/>
          <a:ln>
            <a:noFill/>
          </a:ln>
        </p:spPr>
      </p:pic>
      <p:pic>
        <p:nvPicPr>
          <p:cNvPr id="90" name="Google Shape;90;p1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2949063">
            <a:off x="7738589" y="492224"/>
            <a:ext cx="895567" cy="1599475"/>
          </a:xfrm>
          <a:prstGeom prst="rect">
            <a:avLst/>
          </a:prstGeom>
          <a:noFill/>
          <a:ln>
            <a:noFill/>
          </a:ln>
        </p:spPr>
      </p:pic>
      <p:pic>
        <p:nvPicPr>
          <p:cNvPr id="91" name="Google Shape;91;p1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2785887" y="4241813"/>
            <a:ext cx="1754026" cy="1231825"/>
          </a:xfrm>
          <a:prstGeom prst="rect">
            <a:avLst/>
          </a:prstGeom>
          <a:noFill/>
          <a:ln>
            <a:noFill/>
          </a:ln>
        </p:spPr>
      </p:pic>
      <p:pic>
        <p:nvPicPr>
          <p:cNvPr id="92" name="Google Shape;92;p1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93" name="Google Shape;93;p1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00604">
            <a:off x="3864322" y="-1116100"/>
            <a:ext cx="2438749" cy="3026743"/>
          </a:xfrm>
          <a:prstGeom prst="rect">
            <a:avLst/>
          </a:prstGeom>
          <a:noFill/>
          <a:ln>
            <a:noFill/>
          </a:ln>
        </p:spPr>
      </p:pic>
      <p:sp>
        <p:nvSpPr>
          <p:cNvPr id="94" name="Google Shape;94;p11"/>
          <p:cNvSpPr txBox="1">
            <a:spLocks noGrp="1"/>
          </p:cNvSpPr>
          <p:nvPr>
            <p:ph type="title" hasCustomPrompt="1"/>
          </p:nvPr>
        </p:nvSpPr>
        <p:spPr>
          <a:xfrm>
            <a:off x="1284000" y="1118488"/>
            <a:ext cx="6576000" cy="134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2497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40686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6232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371387" y="4146013"/>
            <a:ext cx="1754026" cy="1231825"/>
          </a:xfrm>
          <a:prstGeom prst="rect">
            <a:avLst/>
          </a:prstGeom>
          <a:noFill/>
          <a:ln>
            <a:noFill/>
          </a:ln>
        </p:spPr>
      </p:pic>
      <p:pic>
        <p:nvPicPr>
          <p:cNvPr id="100" name="Google Shape;100;p1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364824">
            <a:off x="2758564" y="2413544"/>
            <a:ext cx="1189145" cy="1621010"/>
          </a:xfrm>
          <a:prstGeom prst="rect">
            <a:avLst/>
          </a:prstGeom>
          <a:noFill/>
          <a:ln>
            <a:noFill/>
          </a:ln>
        </p:spPr>
      </p:pic>
      <p:pic>
        <p:nvPicPr>
          <p:cNvPr id="101" name="Google Shape;101;p1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68024">
            <a:off x="7204097" y="-485824"/>
            <a:ext cx="2438749" cy="3026742"/>
          </a:xfrm>
          <a:prstGeom prst="rect">
            <a:avLst/>
          </a:prstGeom>
          <a:noFill/>
          <a:ln>
            <a:noFill/>
          </a:ln>
        </p:spPr>
      </p:pic>
      <p:pic>
        <p:nvPicPr>
          <p:cNvPr id="102" name="Google Shape;102;p13"/>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032054">
            <a:off x="48540" y="-547552"/>
            <a:ext cx="2205674" cy="2847162"/>
          </a:xfrm>
          <a:prstGeom prst="rect">
            <a:avLst/>
          </a:prstGeom>
          <a:noFill/>
          <a:ln>
            <a:noFill/>
          </a:ln>
        </p:spPr>
      </p:pic>
      <p:pic>
        <p:nvPicPr>
          <p:cNvPr id="103" name="Google Shape;103;p1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3177523">
            <a:off x="1766212" y="-745438"/>
            <a:ext cx="1754027" cy="1231825"/>
          </a:xfrm>
          <a:prstGeom prst="rect">
            <a:avLst/>
          </a:prstGeom>
          <a:noFill/>
          <a:ln>
            <a:noFill/>
          </a:ln>
        </p:spPr>
      </p:pic>
      <p:pic>
        <p:nvPicPr>
          <p:cNvPr id="104" name="Google Shape;10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flipH="1">
            <a:off x="8560138" y="4146025"/>
            <a:ext cx="415200" cy="790033"/>
          </a:xfrm>
          <a:prstGeom prst="rect">
            <a:avLst/>
          </a:prstGeom>
          <a:noFill/>
          <a:ln>
            <a:noFill/>
          </a:ln>
        </p:spPr>
      </p:pic>
      <p:pic>
        <p:nvPicPr>
          <p:cNvPr id="105" name="Google Shape;105;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10800000">
            <a:off x="140038" y="2829025"/>
            <a:ext cx="415200" cy="790033"/>
          </a:xfrm>
          <a:prstGeom prst="rect">
            <a:avLst/>
          </a:prstGeom>
          <a:noFill/>
          <a:ln>
            <a:noFill/>
          </a:ln>
        </p:spPr>
      </p:pic>
      <p:sp>
        <p:nvSpPr>
          <p:cNvPr id="106" name="Google Shape;106;p13"/>
          <p:cNvSpPr txBox="1">
            <a:spLocks noGrp="1"/>
          </p:cNvSpPr>
          <p:nvPr>
            <p:ph type="subTitle" idx="1"/>
          </p:nvPr>
        </p:nvSpPr>
        <p:spPr>
          <a:xfrm>
            <a:off x="718575" y="1860509"/>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7" name="Google Shape;107;p13"/>
          <p:cNvSpPr txBox="1">
            <a:spLocks noGrp="1"/>
          </p:cNvSpPr>
          <p:nvPr>
            <p:ph type="subTitle" idx="2"/>
          </p:nvPr>
        </p:nvSpPr>
        <p:spPr>
          <a:xfrm>
            <a:off x="3383100" y="1860505"/>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8" name="Google Shape;108;p13"/>
          <p:cNvSpPr txBox="1">
            <a:spLocks noGrp="1"/>
          </p:cNvSpPr>
          <p:nvPr>
            <p:ph type="subTitle" idx="3"/>
          </p:nvPr>
        </p:nvSpPr>
        <p:spPr>
          <a:xfrm>
            <a:off x="71857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09" name="Google Shape;109;p13"/>
          <p:cNvSpPr txBox="1">
            <a:spLocks noGrp="1"/>
          </p:cNvSpPr>
          <p:nvPr>
            <p:ph type="subTitle" idx="4"/>
          </p:nvPr>
        </p:nvSpPr>
        <p:spPr>
          <a:xfrm>
            <a:off x="3383100" y="3581401"/>
            <a:ext cx="23778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0" name="Google Shape;110;p13"/>
          <p:cNvSpPr txBox="1">
            <a:spLocks noGrp="1"/>
          </p:cNvSpPr>
          <p:nvPr>
            <p:ph type="subTitle" idx="5"/>
          </p:nvPr>
        </p:nvSpPr>
        <p:spPr>
          <a:xfrm>
            <a:off x="718575" y="231441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3"/>
          <p:cNvSpPr txBox="1">
            <a:spLocks noGrp="1"/>
          </p:cNvSpPr>
          <p:nvPr>
            <p:ph type="subTitle" idx="6"/>
          </p:nvPr>
        </p:nvSpPr>
        <p:spPr>
          <a:xfrm>
            <a:off x="3383100" y="2314415"/>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3"/>
          <p:cNvSpPr txBox="1">
            <a:spLocks noGrp="1"/>
          </p:cNvSpPr>
          <p:nvPr>
            <p:ph type="subTitle" idx="7"/>
          </p:nvPr>
        </p:nvSpPr>
        <p:spPr>
          <a:xfrm>
            <a:off x="718575" y="4033500"/>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3"/>
          <p:cNvSpPr txBox="1">
            <a:spLocks noGrp="1"/>
          </p:cNvSpPr>
          <p:nvPr>
            <p:ph type="subTitle" idx="8"/>
          </p:nvPr>
        </p:nvSpPr>
        <p:spPr>
          <a:xfrm>
            <a:off x="3383100" y="4033501"/>
            <a:ext cx="23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3"/>
          <p:cNvSpPr txBox="1">
            <a:spLocks noGrp="1"/>
          </p:cNvSpPr>
          <p:nvPr>
            <p:ph type="title" hasCustomPrompt="1"/>
          </p:nvPr>
        </p:nvSpPr>
        <p:spPr>
          <a:xfrm>
            <a:off x="71857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5" name="Google Shape;115;p13"/>
          <p:cNvSpPr txBox="1">
            <a:spLocks noGrp="1"/>
          </p:cNvSpPr>
          <p:nvPr>
            <p:ph type="title" idx="9" hasCustomPrompt="1"/>
          </p:nvPr>
        </p:nvSpPr>
        <p:spPr>
          <a:xfrm>
            <a:off x="3383100" y="1350609"/>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6" name="Google Shape;116;p13"/>
          <p:cNvSpPr txBox="1">
            <a:spLocks noGrp="1"/>
          </p:cNvSpPr>
          <p:nvPr>
            <p:ph type="title" idx="13" hasCustomPrompt="1"/>
          </p:nvPr>
        </p:nvSpPr>
        <p:spPr>
          <a:xfrm>
            <a:off x="71857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7" name="Google Shape;117;p13"/>
          <p:cNvSpPr txBox="1">
            <a:spLocks noGrp="1"/>
          </p:cNvSpPr>
          <p:nvPr>
            <p:ph type="title" idx="14" hasCustomPrompt="1"/>
          </p:nvPr>
        </p:nvSpPr>
        <p:spPr>
          <a:xfrm>
            <a:off x="3383100" y="3069870"/>
            <a:ext cx="23778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18" name="Google Shape;118;p13"/>
          <p:cNvSpPr txBox="1">
            <a:spLocks noGrp="1"/>
          </p:cNvSpPr>
          <p:nvPr>
            <p:ph type="subTitle" idx="15"/>
          </p:nvPr>
        </p:nvSpPr>
        <p:spPr>
          <a:xfrm>
            <a:off x="6047925" y="1860505"/>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19" name="Google Shape;119;p13"/>
          <p:cNvSpPr txBox="1">
            <a:spLocks noGrp="1"/>
          </p:cNvSpPr>
          <p:nvPr>
            <p:ph type="subTitle" idx="16"/>
          </p:nvPr>
        </p:nvSpPr>
        <p:spPr>
          <a:xfrm>
            <a:off x="6047925" y="3581402"/>
            <a:ext cx="2377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rkshire Swash"/>
              <a:buNone/>
              <a:defRPr sz="2800">
                <a:solidFill>
                  <a:schemeClr val="accent1"/>
                </a:solidFill>
                <a:latin typeface="Berkshire Swash"/>
                <a:ea typeface="Berkshire Swash"/>
                <a:cs typeface="Berkshire Swash"/>
                <a:sym typeface="Berkshire Swash"/>
              </a:defRPr>
            </a:lvl1pPr>
            <a:lvl2pPr lvl="1" rtl="0">
              <a:spcBef>
                <a:spcPts val="0"/>
              </a:spcBef>
              <a:spcAft>
                <a:spcPts val="0"/>
              </a:spcAft>
              <a:buSzPts val="2400"/>
              <a:buFont typeface="Berkshire Swash"/>
              <a:buNone/>
              <a:defRPr sz="2400">
                <a:latin typeface="Berkshire Swash"/>
                <a:ea typeface="Berkshire Swash"/>
                <a:cs typeface="Berkshire Swash"/>
                <a:sym typeface="Berkshire Swash"/>
              </a:defRPr>
            </a:lvl2pPr>
            <a:lvl3pPr lvl="2" rtl="0">
              <a:spcBef>
                <a:spcPts val="0"/>
              </a:spcBef>
              <a:spcAft>
                <a:spcPts val="0"/>
              </a:spcAft>
              <a:buSzPts val="2400"/>
              <a:buFont typeface="Berkshire Swash"/>
              <a:buNone/>
              <a:defRPr sz="2400">
                <a:latin typeface="Berkshire Swash"/>
                <a:ea typeface="Berkshire Swash"/>
                <a:cs typeface="Berkshire Swash"/>
                <a:sym typeface="Berkshire Swash"/>
              </a:defRPr>
            </a:lvl3pPr>
            <a:lvl4pPr lvl="3" rtl="0">
              <a:spcBef>
                <a:spcPts val="0"/>
              </a:spcBef>
              <a:spcAft>
                <a:spcPts val="0"/>
              </a:spcAft>
              <a:buSzPts val="2400"/>
              <a:buFont typeface="Berkshire Swash"/>
              <a:buNone/>
              <a:defRPr sz="2400">
                <a:latin typeface="Berkshire Swash"/>
                <a:ea typeface="Berkshire Swash"/>
                <a:cs typeface="Berkshire Swash"/>
                <a:sym typeface="Berkshire Swash"/>
              </a:defRPr>
            </a:lvl4pPr>
            <a:lvl5pPr lvl="4" rtl="0">
              <a:spcBef>
                <a:spcPts val="0"/>
              </a:spcBef>
              <a:spcAft>
                <a:spcPts val="0"/>
              </a:spcAft>
              <a:buSzPts val="2400"/>
              <a:buFont typeface="Berkshire Swash"/>
              <a:buNone/>
              <a:defRPr sz="2400">
                <a:latin typeface="Berkshire Swash"/>
                <a:ea typeface="Berkshire Swash"/>
                <a:cs typeface="Berkshire Swash"/>
                <a:sym typeface="Berkshire Swash"/>
              </a:defRPr>
            </a:lvl5pPr>
            <a:lvl6pPr lvl="5" rtl="0">
              <a:spcBef>
                <a:spcPts val="0"/>
              </a:spcBef>
              <a:spcAft>
                <a:spcPts val="0"/>
              </a:spcAft>
              <a:buSzPts val="2400"/>
              <a:buFont typeface="Berkshire Swash"/>
              <a:buNone/>
              <a:defRPr sz="2400">
                <a:latin typeface="Berkshire Swash"/>
                <a:ea typeface="Berkshire Swash"/>
                <a:cs typeface="Berkshire Swash"/>
                <a:sym typeface="Berkshire Swash"/>
              </a:defRPr>
            </a:lvl6pPr>
            <a:lvl7pPr lvl="6" rtl="0">
              <a:spcBef>
                <a:spcPts val="0"/>
              </a:spcBef>
              <a:spcAft>
                <a:spcPts val="0"/>
              </a:spcAft>
              <a:buSzPts val="2400"/>
              <a:buFont typeface="Berkshire Swash"/>
              <a:buNone/>
              <a:defRPr sz="2400">
                <a:latin typeface="Berkshire Swash"/>
                <a:ea typeface="Berkshire Swash"/>
                <a:cs typeface="Berkshire Swash"/>
                <a:sym typeface="Berkshire Swash"/>
              </a:defRPr>
            </a:lvl7pPr>
            <a:lvl8pPr lvl="7" rtl="0">
              <a:spcBef>
                <a:spcPts val="0"/>
              </a:spcBef>
              <a:spcAft>
                <a:spcPts val="0"/>
              </a:spcAft>
              <a:buSzPts val="2400"/>
              <a:buFont typeface="Berkshire Swash"/>
              <a:buNone/>
              <a:defRPr sz="2400">
                <a:latin typeface="Berkshire Swash"/>
                <a:ea typeface="Berkshire Swash"/>
                <a:cs typeface="Berkshire Swash"/>
                <a:sym typeface="Berkshire Swash"/>
              </a:defRPr>
            </a:lvl8pPr>
            <a:lvl9pPr lvl="8" rtl="0">
              <a:spcBef>
                <a:spcPts val="0"/>
              </a:spcBef>
              <a:spcAft>
                <a:spcPts val="0"/>
              </a:spcAft>
              <a:buSzPts val="2400"/>
              <a:buFont typeface="Berkshire Swash"/>
              <a:buNone/>
              <a:defRPr sz="2400">
                <a:latin typeface="Berkshire Swash"/>
                <a:ea typeface="Berkshire Swash"/>
                <a:cs typeface="Berkshire Swash"/>
                <a:sym typeface="Berkshire Swash"/>
              </a:defRPr>
            </a:lvl9pPr>
          </a:lstStyle>
          <a:p>
            <a:endParaRPr/>
          </a:p>
        </p:txBody>
      </p:sp>
      <p:sp>
        <p:nvSpPr>
          <p:cNvPr id="120" name="Google Shape;120;p13"/>
          <p:cNvSpPr txBox="1">
            <a:spLocks noGrp="1"/>
          </p:cNvSpPr>
          <p:nvPr>
            <p:ph type="subTitle" idx="17"/>
          </p:nvPr>
        </p:nvSpPr>
        <p:spPr>
          <a:xfrm>
            <a:off x="6047925" y="2314413"/>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18"/>
          </p:nvPr>
        </p:nvSpPr>
        <p:spPr>
          <a:xfrm>
            <a:off x="6047925" y="4033501"/>
            <a:ext cx="23775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title" idx="19" hasCustomPrompt="1"/>
          </p:nvPr>
        </p:nvSpPr>
        <p:spPr>
          <a:xfrm>
            <a:off x="6047925" y="1350606"/>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3" name="Google Shape;123;p13"/>
          <p:cNvSpPr txBox="1">
            <a:spLocks noGrp="1"/>
          </p:cNvSpPr>
          <p:nvPr>
            <p:ph type="title" idx="20" hasCustomPrompt="1"/>
          </p:nvPr>
        </p:nvSpPr>
        <p:spPr>
          <a:xfrm>
            <a:off x="6047925" y="3069868"/>
            <a:ext cx="23775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ctr" rtl="0">
              <a:spcBef>
                <a:spcPts val="0"/>
              </a:spcBef>
              <a:spcAft>
                <a:spcPts val="0"/>
              </a:spcAft>
              <a:buSzPts val="2800"/>
              <a:buFont typeface="Berkshire Swash"/>
              <a:buNone/>
              <a:defRPr>
                <a:latin typeface="Berkshire Swash"/>
                <a:ea typeface="Berkshire Swash"/>
                <a:cs typeface="Berkshire Swash"/>
                <a:sym typeface="Berkshire Swash"/>
              </a:defRPr>
            </a:lvl2pPr>
            <a:lvl3pPr lvl="2" algn="ctr" rtl="0">
              <a:spcBef>
                <a:spcPts val="0"/>
              </a:spcBef>
              <a:spcAft>
                <a:spcPts val="0"/>
              </a:spcAft>
              <a:buSzPts val="2800"/>
              <a:buFont typeface="Berkshire Swash"/>
              <a:buNone/>
              <a:defRPr>
                <a:latin typeface="Berkshire Swash"/>
                <a:ea typeface="Berkshire Swash"/>
                <a:cs typeface="Berkshire Swash"/>
                <a:sym typeface="Berkshire Swash"/>
              </a:defRPr>
            </a:lvl3pPr>
            <a:lvl4pPr lvl="3" algn="ctr" rtl="0">
              <a:spcBef>
                <a:spcPts val="0"/>
              </a:spcBef>
              <a:spcAft>
                <a:spcPts val="0"/>
              </a:spcAft>
              <a:buSzPts val="2800"/>
              <a:buFont typeface="Berkshire Swash"/>
              <a:buNone/>
              <a:defRPr>
                <a:latin typeface="Berkshire Swash"/>
                <a:ea typeface="Berkshire Swash"/>
                <a:cs typeface="Berkshire Swash"/>
                <a:sym typeface="Berkshire Swash"/>
              </a:defRPr>
            </a:lvl4pPr>
            <a:lvl5pPr lvl="4" algn="ctr" rtl="0">
              <a:spcBef>
                <a:spcPts val="0"/>
              </a:spcBef>
              <a:spcAft>
                <a:spcPts val="0"/>
              </a:spcAft>
              <a:buSzPts val="2800"/>
              <a:buFont typeface="Berkshire Swash"/>
              <a:buNone/>
              <a:defRPr>
                <a:latin typeface="Berkshire Swash"/>
                <a:ea typeface="Berkshire Swash"/>
                <a:cs typeface="Berkshire Swash"/>
                <a:sym typeface="Berkshire Swash"/>
              </a:defRPr>
            </a:lvl5pPr>
            <a:lvl6pPr lvl="5" algn="ctr" rtl="0">
              <a:spcBef>
                <a:spcPts val="0"/>
              </a:spcBef>
              <a:spcAft>
                <a:spcPts val="0"/>
              </a:spcAft>
              <a:buSzPts val="2800"/>
              <a:buFont typeface="Berkshire Swash"/>
              <a:buNone/>
              <a:defRPr>
                <a:latin typeface="Berkshire Swash"/>
                <a:ea typeface="Berkshire Swash"/>
                <a:cs typeface="Berkshire Swash"/>
                <a:sym typeface="Berkshire Swash"/>
              </a:defRPr>
            </a:lvl6pPr>
            <a:lvl7pPr lvl="6" algn="ctr" rtl="0">
              <a:spcBef>
                <a:spcPts val="0"/>
              </a:spcBef>
              <a:spcAft>
                <a:spcPts val="0"/>
              </a:spcAft>
              <a:buSzPts val="2800"/>
              <a:buFont typeface="Berkshire Swash"/>
              <a:buNone/>
              <a:defRPr>
                <a:latin typeface="Berkshire Swash"/>
                <a:ea typeface="Berkshire Swash"/>
                <a:cs typeface="Berkshire Swash"/>
                <a:sym typeface="Berkshire Swash"/>
              </a:defRPr>
            </a:lvl7pPr>
            <a:lvl8pPr lvl="7" algn="ctr" rtl="0">
              <a:spcBef>
                <a:spcPts val="0"/>
              </a:spcBef>
              <a:spcAft>
                <a:spcPts val="0"/>
              </a:spcAft>
              <a:buSzPts val="2800"/>
              <a:buFont typeface="Berkshire Swash"/>
              <a:buNone/>
              <a:defRPr>
                <a:latin typeface="Berkshire Swash"/>
                <a:ea typeface="Berkshire Swash"/>
                <a:cs typeface="Berkshire Swash"/>
                <a:sym typeface="Berkshire Swash"/>
              </a:defRPr>
            </a:lvl8pPr>
            <a:lvl9pPr lvl="8" algn="ctr" rtl="0">
              <a:spcBef>
                <a:spcPts val="0"/>
              </a:spcBef>
              <a:spcAft>
                <a:spcPts val="0"/>
              </a:spcAft>
              <a:buSzPts val="2800"/>
              <a:buFont typeface="Berkshire Swash"/>
              <a:buNone/>
              <a:defRPr>
                <a:latin typeface="Berkshire Swash"/>
                <a:ea typeface="Berkshire Swash"/>
                <a:cs typeface="Berkshire Swash"/>
                <a:sym typeface="Berkshire Swash"/>
              </a:defRPr>
            </a:lvl9pPr>
          </a:lstStyle>
          <a:p>
            <a:r>
              <a:t>xx%</a:t>
            </a:r>
          </a:p>
        </p:txBody>
      </p:sp>
      <p:sp>
        <p:nvSpPr>
          <p:cNvPr id="124" name="Google Shape;124;p13"/>
          <p:cNvSpPr txBox="1">
            <a:spLocks noGrp="1"/>
          </p:cNvSpPr>
          <p:nvPr>
            <p:ph type="title" idx="21"/>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52458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5"/>
        <p:cNvGrpSpPr/>
        <p:nvPr/>
      </p:nvGrpSpPr>
      <p:grpSpPr>
        <a:xfrm>
          <a:off x="0" y="0"/>
          <a:ext cx="0" cy="0"/>
          <a:chOff x="0" y="0"/>
          <a:chExt cx="0" cy="0"/>
        </a:xfrm>
      </p:grpSpPr>
      <p:pic>
        <p:nvPicPr>
          <p:cNvPr id="126" name="Google Shape;126;p1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00899" y="-656645"/>
            <a:ext cx="1628251" cy="2219594"/>
          </a:xfrm>
          <a:prstGeom prst="rect">
            <a:avLst/>
          </a:prstGeom>
          <a:noFill/>
          <a:ln>
            <a:noFill/>
          </a:ln>
        </p:spPr>
      </p:pic>
      <p:pic>
        <p:nvPicPr>
          <p:cNvPr id="127" name="Google Shape;127;p14"/>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286162">
            <a:off x="-506141" y="2682712"/>
            <a:ext cx="2438750" cy="3026744"/>
          </a:xfrm>
          <a:prstGeom prst="rect">
            <a:avLst/>
          </a:prstGeom>
          <a:noFill/>
          <a:ln>
            <a:noFill/>
          </a:ln>
        </p:spPr>
      </p:pic>
      <p:pic>
        <p:nvPicPr>
          <p:cNvPr id="128" name="Google Shape;128;p1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4919267">
            <a:off x="3160587" y="105887"/>
            <a:ext cx="1754026" cy="1231825"/>
          </a:xfrm>
          <a:prstGeom prst="rect">
            <a:avLst/>
          </a:prstGeom>
          <a:noFill/>
          <a:ln>
            <a:noFill/>
          </a:ln>
        </p:spPr>
      </p:pic>
      <p:pic>
        <p:nvPicPr>
          <p:cNvPr id="129" name="Google Shape;129;p1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8107014" y="280634"/>
            <a:ext cx="1841263" cy="2376743"/>
          </a:xfrm>
          <a:prstGeom prst="rect">
            <a:avLst/>
          </a:prstGeom>
          <a:noFill/>
          <a:ln>
            <a:noFill/>
          </a:ln>
        </p:spPr>
      </p:pic>
      <p:pic>
        <p:nvPicPr>
          <p:cNvPr id="130" name="Google Shape;130;p1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2996650" y="2188625"/>
            <a:ext cx="798350" cy="1425834"/>
          </a:xfrm>
          <a:prstGeom prst="rect">
            <a:avLst/>
          </a:prstGeom>
          <a:noFill/>
          <a:ln>
            <a:noFill/>
          </a:ln>
        </p:spPr>
      </p:pic>
      <p:pic>
        <p:nvPicPr>
          <p:cNvPr id="131" name="Google Shape;131;p14"/>
          <p:cNvPicPr preferRelativeResize="0"/>
          <p:nvPr/>
        </p:nvPicPr>
        <p:blipFill>
          <a:blip r:embed="rId7" cstate="screen">
            <a:alphaModFix amt="69000"/>
            <a:extLst>
              <a:ext uri="{28A0092B-C50C-407E-A947-70E740481C1C}">
                <a14:useLocalDpi xmlns:a14="http://schemas.microsoft.com/office/drawing/2010/main"/>
              </a:ext>
            </a:extLst>
          </a:blip>
          <a:stretch>
            <a:fillRect/>
          </a:stretch>
        </p:blipFill>
        <p:spPr>
          <a:xfrm>
            <a:off x="8150637" y="3896663"/>
            <a:ext cx="1754026" cy="1231825"/>
          </a:xfrm>
          <a:prstGeom prst="rect">
            <a:avLst/>
          </a:prstGeom>
          <a:noFill/>
          <a:ln>
            <a:noFill/>
          </a:ln>
        </p:spPr>
      </p:pic>
      <p:sp>
        <p:nvSpPr>
          <p:cNvPr id="132" name="Google Shape;132;p14"/>
          <p:cNvSpPr txBox="1">
            <a:spLocks noGrp="1"/>
          </p:cNvSpPr>
          <p:nvPr>
            <p:ph type="title" hasCustomPrompt="1"/>
          </p:nvPr>
        </p:nvSpPr>
        <p:spPr>
          <a:xfrm>
            <a:off x="3442800" y="659126"/>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 name="Google Shape;133;p14"/>
          <p:cNvSpPr txBox="1">
            <a:spLocks noGrp="1"/>
          </p:cNvSpPr>
          <p:nvPr>
            <p:ph type="subTitle" idx="1"/>
          </p:nvPr>
        </p:nvSpPr>
        <p:spPr>
          <a:xfrm>
            <a:off x="3442800" y="1447077"/>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4" name="Google Shape;134;p14"/>
          <p:cNvSpPr txBox="1">
            <a:spLocks noGrp="1"/>
          </p:cNvSpPr>
          <p:nvPr>
            <p:ph type="title" idx="2" hasCustomPrompt="1"/>
          </p:nvPr>
        </p:nvSpPr>
        <p:spPr>
          <a:xfrm>
            <a:off x="3442800" y="1956832"/>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5" name="Google Shape;135;p14"/>
          <p:cNvSpPr txBox="1">
            <a:spLocks noGrp="1"/>
          </p:cNvSpPr>
          <p:nvPr>
            <p:ph type="subTitle" idx="3"/>
          </p:nvPr>
        </p:nvSpPr>
        <p:spPr>
          <a:xfrm>
            <a:off x="3442800" y="2747925"/>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
        <p:nvSpPr>
          <p:cNvPr id="136" name="Google Shape;136;p14"/>
          <p:cNvSpPr txBox="1">
            <a:spLocks noGrp="1"/>
          </p:cNvSpPr>
          <p:nvPr>
            <p:ph type="title" idx="4" hasCustomPrompt="1"/>
          </p:nvPr>
        </p:nvSpPr>
        <p:spPr>
          <a:xfrm>
            <a:off x="3442800" y="3254539"/>
            <a:ext cx="4696800" cy="768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7" name="Google Shape;137;p14"/>
          <p:cNvSpPr txBox="1">
            <a:spLocks noGrp="1"/>
          </p:cNvSpPr>
          <p:nvPr>
            <p:ph type="subTitle" idx="5"/>
          </p:nvPr>
        </p:nvSpPr>
        <p:spPr>
          <a:xfrm>
            <a:off x="3442800" y="4048774"/>
            <a:ext cx="4696800" cy="435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700"/>
              <a:buFont typeface="PT Sans"/>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Font typeface="PT Sans"/>
              <a:buNone/>
              <a:defRPr sz="1700">
                <a:latin typeface="PT Sans"/>
                <a:ea typeface="PT Sans"/>
                <a:cs typeface="PT Sans"/>
                <a:sym typeface="PT Sans"/>
              </a:defRPr>
            </a:lvl4pPr>
            <a:lvl5pPr lvl="4" algn="ctr" rtl="0">
              <a:lnSpc>
                <a:spcPct val="100000"/>
              </a:lnSpc>
              <a:spcBef>
                <a:spcPts val="0"/>
              </a:spcBef>
              <a:spcAft>
                <a:spcPts val="0"/>
              </a:spcAft>
              <a:buSzPts val="1700"/>
              <a:buFont typeface="PT Sans"/>
              <a:buNone/>
              <a:defRPr sz="1700">
                <a:latin typeface="PT Sans"/>
                <a:ea typeface="PT Sans"/>
                <a:cs typeface="PT Sans"/>
                <a:sym typeface="PT Sans"/>
              </a:defRPr>
            </a:lvl5pPr>
            <a:lvl6pPr lvl="5" algn="ctr" rtl="0">
              <a:lnSpc>
                <a:spcPct val="100000"/>
              </a:lnSpc>
              <a:spcBef>
                <a:spcPts val="0"/>
              </a:spcBef>
              <a:spcAft>
                <a:spcPts val="0"/>
              </a:spcAft>
              <a:buSzPts val="1700"/>
              <a:buFont typeface="PT Sans"/>
              <a:buNone/>
              <a:defRPr sz="1700">
                <a:latin typeface="PT Sans"/>
                <a:ea typeface="PT Sans"/>
                <a:cs typeface="PT Sans"/>
                <a:sym typeface="PT Sans"/>
              </a:defRPr>
            </a:lvl6pPr>
            <a:lvl7pPr lvl="6" algn="ctr" rtl="0">
              <a:lnSpc>
                <a:spcPct val="100000"/>
              </a:lnSpc>
              <a:spcBef>
                <a:spcPts val="0"/>
              </a:spcBef>
              <a:spcAft>
                <a:spcPts val="0"/>
              </a:spcAft>
              <a:buSzPts val="1700"/>
              <a:buFont typeface="PT Sans"/>
              <a:buNone/>
              <a:defRPr sz="1700">
                <a:latin typeface="PT Sans"/>
                <a:ea typeface="PT Sans"/>
                <a:cs typeface="PT Sans"/>
                <a:sym typeface="PT Sans"/>
              </a:defRPr>
            </a:lvl7pPr>
            <a:lvl8pPr lvl="7" algn="ctr" rtl="0">
              <a:lnSpc>
                <a:spcPct val="100000"/>
              </a:lnSpc>
              <a:spcBef>
                <a:spcPts val="0"/>
              </a:spcBef>
              <a:spcAft>
                <a:spcPts val="0"/>
              </a:spcAft>
              <a:buSzPts val="1700"/>
              <a:buFont typeface="PT Sans"/>
              <a:buNone/>
              <a:defRPr sz="1700">
                <a:latin typeface="PT Sans"/>
                <a:ea typeface="PT Sans"/>
                <a:cs typeface="PT Sans"/>
                <a:sym typeface="PT Sans"/>
              </a:defRPr>
            </a:lvl8pPr>
            <a:lvl9pPr lvl="8" algn="ctr" rtl="0">
              <a:lnSpc>
                <a:spcPct val="100000"/>
              </a:lnSpc>
              <a:spcBef>
                <a:spcPts val="0"/>
              </a:spcBef>
              <a:spcAft>
                <a:spcPts val="0"/>
              </a:spcAft>
              <a:buSzPts val="1700"/>
              <a:buFont typeface="PT Sans"/>
              <a:buNone/>
              <a:defRPr sz="1700">
                <a:latin typeface="PT Sans"/>
                <a:ea typeface="PT Sans"/>
                <a:cs typeface="PT Sans"/>
                <a:sym typeface="PT Sans"/>
              </a:defRPr>
            </a:lvl9pPr>
          </a:lstStyle>
          <a:p>
            <a:endParaRPr/>
          </a:p>
        </p:txBody>
      </p:sp>
    </p:spTree>
    <p:extLst>
      <p:ext uri="{BB962C8B-B14F-4D97-AF65-F5344CB8AC3E}">
        <p14:creationId xmlns:p14="http://schemas.microsoft.com/office/powerpoint/2010/main" val="296084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38"/>
        <p:cNvGrpSpPr/>
        <p:nvPr/>
      </p:nvGrpSpPr>
      <p:grpSpPr>
        <a:xfrm>
          <a:off x="0" y="0"/>
          <a:ext cx="0" cy="0"/>
          <a:chOff x="0" y="0"/>
          <a:chExt cx="0" cy="0"/>
        </a:xfrm>
      </p:grpSpPr>
      <p:pic>
        <p:nvPicPr>
          <p:cNvPr id="139" name="Google Shape;139;p1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182239" y="374509"/>
            <a:ext cx="1841263" cy="2376743"/>
          </a:xfrm>
          <a:prstGeom prst="rect">
            <a:avLst/>
          </a:prstGeom>
          <a:noFill/>
          <a:ln>
            <a:noFill/>
          </a:ln>
        </p:spPr>
      </p:pic>
      <p:pic>
        <p:nvPicPr>
          <p:cNvPr id="140" name="Google Shape;140;p1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01454">
            <a:off x="-137554" y="1981587"/>
            <a:ext cx="1899485" cy="2451922"/>
          </a:xfrm>
          <a:prstGeom prst="rect">
            <a:avLst/>
          </a:prstGeom>
          <a:noFill/>
          <a:ln>
            <a:noFill/>
          </a:ln>
        </p:spPr>
      </p:pic>
      <p:pic>
        <p:nvPicPr>
          <p:cNvPr id="141" name="Google Shape;141;p15"/>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793369">
            <a:off x="-16973" y="-305138"/>
            <a:ext cx="1239222" cy="1689276"/>
          </a:xfrm>
          <a:prstGeom prst="rect">
            <a:avLst/>
          </a:prstGeom>
          <a:noFill/>
          <a:ln>
            <a:noFill/>
          </a:ln>
        </p:spPr>
      </p:pic>
      <p:pic>
        <p:nvPicPr>
          <p:cNvPr id="142" name="Google Shape;142;p15"/>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4664621">
            <a:off x="8059787" y="3993413"/>
            <a:ext cx="1754027" cy="1231825"/>
          </a:xfrm>
          <a:prstGeom prst="rect">
            <a:avLst/>
          </a:prstGeom>
          <a:noFill/>
          <a:ln>
            <a:noFill/>
          </a:ln>
        </p:spPr>
      </p:pic>
      <p:pic>
        <p:nvPicPr>
          <p:cNvPr id="143" name="Google Shape;143;p1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742212" y="-511938"/>
            <a:ext cx="1754027" cy="1231825"/>
          </a:xfrm>
          <a:prstGeom prst="rect">
            <a:avLst/>
          </a:prstGeom>
          <a:noFill/>
          <a:ln>
            <a:noFill/>
          </a:ln>
        </p:spPr>
      </p:pic>
      <p:sp>
        <p:nvSpPr>
          <p:cNvPr id="144" name="Google Shape;144;p15"/>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5"/>
          <p:cNvSpPr txBox="1">
            <a:spLocks noGrp="1"/>
          </p:cNvSpPr>
          <p:nvPr>
            <p:ph type="subTitle" idx="1"/>
          </p:nvPr>
        </p:nvSpPr>
        <p:spPr>
          <a:xfrm>
            <a:off x="722025" y="3952875"/>
            <a:ext cx="19086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6" name="Google Shape;146;p15"/>
          <p:cNvSpPr txBox="1">
            <a:spLocks noGrp="1"/>
          </p:cNvSpPr>
          <p:nvPr>
            <p:ph type="subTitle" idx="2"/>
          </p:nvPr>
        </p:nvSpPr>
        <p:spPr>
          <a:xfrm>
            <a:off x="6512923" y="3952875"/>
            <a:ext cx="19083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7" name="Google Shape;147;p15"/>
          <p:cNvSpPr txBox="1">
            <a:spLocks noGrp="1"/>
          </p:cNvSpPr>
          <p:nvPr>
            <p:ph type="subTitle" idx="3"/>
          </p:nvPr>
        </p:nvSpPr>
        <p:spPr>
          <a:xfrm>
            <a:off x="26527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8" name="Google Shape;148;p15"/>
          <p:cNvSpPr txBox="1">
            <a:spLocks noGrp="1"/>
          </p:cNvSpPr>
          <p:nvPr>
            <p:ph type="subTitle" idx="4"/>
          </p:nvPr>
        </p:nvSpPr>
        <p:spPr>
          <a:xfrm>
            <a:off x="4582824" y="3952875"/>
            <a:ext cx="1908000" cy="498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1200"/>
              </a:spcBef>
              <a:spcAft>
                <a:spcPts val="0"/>
              </a:spcAft>
              <a:buNone/>
              <a:defRPr sz="1500"/>
            </a:lvl2pPr>
            <a:lvl3pPr lvl="2" algn="ctr" rtl="0">
              <a:lnSpc>
                <a:spcPct val="100000"/>
              </a:lnSpc>
              <a:spcBef>
                <a:spcPts val="1200"/>
              </a:spcBef>
              <a:spcAft>
                <a:spcPts val="0"/>
              </a:spcAft>
              <a:buNone/>
              <a:defRPr sz="1500"/>
            </a:lvl3pPr>
            <a:lvl4pPr lvl="3" algn="ctr" rtl="0">
              <a:lnSpc>
                <a:spcPct val="100000"/>
              </a:lnSpc>
              <a:spcBef>
                <a:spcPts val="1200"/>
              </a:spcBef>
              <a:spcAft>
                <a:spcPts val="0"/>
              </a:spcAft>
              <a:buNone/>
              <a:defRPr sz="1500"/>
            </a:lvl4pPr>
            <a:lvl5pPr lvl="4" algn="ctr" rtl="0">
              <a:lnSpc>
                <a:spcPct val="100000"/>
              </a:lnSpc>
              <a:spcBef>
                <a:spcPts val="1200"/>
              </a:spcBef>
              <a:spcAft>
                <a:spcPts val="0"/>
              </a:spcAft>
              <a:buNone/>
              <a:defRPr sz="1500"/>
            </a:lvl5pPr>
            <a:lvl6pPr lvl="5" algn="ctr" rtl="0">
              <a:lnSpc>
                <a:spcPct val="100000"/>
              </a:lnSpc>
              <a:spcBef>
                <a:spcPts val="1200"/>
              </a:spcBef>
              <a:spcAft>
                <a:spcPts val="0"/>
              </a:spcAft>
              <a:buNone/>
              <a:defRPr sz="1500"/>
            </a:lvl6pPr>
            <a:lvl7pPr lvl="6" algn="ctr" rtl="0">
              <a:lnSpc>
                <a:spcPct val="100000"/>
              </a:lnSpc>
              <a:spcBef>
                <a:spcPts val="1200"/>
              </a:spcBef>
              <a:spcAft>
                <a:spcPts val="0"/>
              </a:spcAft>
              <a:buNone/>
              <a:defRPr sz="1500"/>
            </a:lvl7pPr>
            <a:lvl8pPr lvl="7" algn="ctr" rtl="0">
              <a:lnSpc>
                <a:spcPct val="100000"/>
              </a:lnSpc>
              <a:spcBef>
                <a:spcPts val="1200"/>
              </a:spcBef>
              <a:spcAft>
                <a:spcPts val="0"/>
              </a:spcAft>
              <a:buNone/>
              <a:defRPr sz="1500"/>
            </a:lvl8pPr>
            <a:lvl9pPr lvl="8" algn="ctr" rtl="0">
              <a:lnSpc>
                <a:spcPct val="100000"/>
              </a:lnSpc>
              <a:spcBef>
                <a:spcPts val="1200"/>
              </a:spcBef>
              <a:spcAft>
                <a:spcPts val="1200"/>
              </a:spcAft>
              <a:buNone/>
              <a:defRPr sz="1500"/>
            </a:lvl9pPr>
          </a:lstStyle>
          <a:p>
            <a:endParaRPr/>
          </a:p>
        </p:txBody>
      </p:sp>
      <p:sp>
        <p:nvSpPr>
          <p:cNvPr id="149" name="Google Shape;149;p15"/>
          <p:cNvSpPr txBox="1">
            <a:spLocks noGrp="1"/>
          </p:cNvSpPr>
          <p:nvPr>
            <p:ph type="title" idx="5" hasCustomPrompt="1"/>
          </p:nvPr>
        </p:nvSpPr>
        <p:spPr>
          <a:xfrm>
            <a:off x="6511273" y="1351000"/>
            <a:ext cx="1911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0" name="Google Shape;150;p15"/>
          <p:cNvSpPr txBox="1">
            <a:spLocks noGrp="1"/>
          </p:cNvSpPr>
          <p:nvPr>
            <p:ph type="title" idx="6" hasCustomPrompt="1"/>
          </p:nvPr>
        </p:nvSpPr>
        <p:spPr>
          <a:xfrm>
            <a:off x="2652191"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1" name="Google Shape;151;p15"/>
          <p:cNvSpPr txBox="1">
            <a:spLocks noGrp="1"/>
          </p:cNvSpPr>
          <p:nvPr>
            <p:ph type="title" idx="7" hasCustomPrompt="1"/>
          </p:nvPr>
        </p:nvSpPr>
        <p:spPr>
          <a:xfrm>
            <a:off x="4581732"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2" name="Google Shape;152;p15"/>
          <p:cNvSpPr txBox="1">
            <a:spLocks noGrp="1"/>
          </p:cNvSpPr>
          <p:nvPr>
            <p:ph type="title" idx="8" hasCustomPrompt="1"/>
          </p:nvPr>
        </p:nvSpPr>
        <p:spPr>
          <a:xfrm>
            <a:off x="722650" y="1351000"/>
            <a:ext cx="1908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a:solidFill>
                  <a:schemeClr val="lt2"/>
                </a:solidFill>
              </a:defRPr>
            </a:lvl1pPr>
            <a:lvl2pPr lvl="1"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2pPr>
            <a:lvl3pPr lvl="2"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3pPr>
            <a:lvl4pPr lvl="3"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4pPr>
            <a:lvl5pPr lvl="4"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5pPr>
            <a:lvl6pPr lvl="5"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6pPr>
            <a:lvl7pPr lvl="6"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7pPr>
            <a:lvl8pPr lvl="7"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8pPr>
            <a:lvl9pPr lvl="8" algn="ctr" rtl="0">
              <a:spcBef>
                <a:spcPts val="0"/>
              </a:spcBef>
              <a:spcAft>
                <a:spcPts val="0"/>
              </a:spcAft>
              <a:buClr>
                <a:schemeClr val="accent3"/>
              </a:buClr>
              <a:buSzPts val="2800"/>
              <a:buFont typeface="Berkshire Swash"/>
              <a:buNone/>
              <a:defRPr>
                <a:solidFill>
                  <a:schemeClr val="accent3"/>
                </a:solidFill>
                <a:latin typeface="Berkshire Swash"/>
                <a:ea typeface="Berkshire Swash"/>
                <a:cs typeface="Berkshire Swash"/>
                <a:sym typeface="Berkshire Swash"/>
              </a:defRPr>
            </a:lvl9pPr>
          </a:lstStyle>
          <a:p>
            <a:r>
              <a:t>xx%</a:t>
            </a:r>
          </a:p>
        </p:txBody>
      </p:sp>
      <p:sp>
        <p:nvSpPr>
          <p:cNvPr id="153" name="Google Shape;153;p15"/>
          <p:cNvSpPr txBox="1">
            <a:spLocks noGrp="1"/>
          </p:cNvSpPr>
          <p:nvPr>
            <p:ph type="title" idx="9"/>
          </p:nvPr>
        </p:nvSpPr>
        <p:spPr>
          <a:xfrm>
            <a:off x="720575" y="3466100"/>
            <a:ext cx="19116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4" name="Google Shape;154;p15"/>
          <p:cNvSpPr txBox="1">
            <a:spLocks noGrp="1"/>
          </p:cNvSpPr>
          <p:nvPr>
            <p:ph type="title" idx="13"/>
          </p:nvPr>
        </p:nvSpPr>
        <p:spPr>
          <a:xfrm>
            <a:off x="2651308"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5" name="Google Shape;155;p15"/>
          <p:cNvSpPr txBox="1">
            <a:spLocks noGrp="1"/>
          </p:cNvSpPr>
          <p:nvPr>
            <p:ph type="title" idx="14"/>
          </p:nvPr>
        </p:nvSpPr>
        <p:spPr>
          <a:xfrm>
            <a:off x="4581440"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156" name="Google Shape;156;p15"/>
          <p:cNvSpPr txBox="1">
            <a:spLocks noGrp="1"/>
          </p:cNvSpPr>
          <p:nvPr>
            <p:ph type="title" idx="15"/>
          </p:nvPr>
        </p:nvSpPr>
        <p:spPr>
          <a:xfrm>
            <a:off x="6511573" y="3466100"/>
            <a:ext cx="1911000" cy="45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pic>
        <p:nvPicPr>
          <p:cNvPr id="157" name="Google Shape;157;p15"/>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a:off x="6060764" y="1063474"/>
            <a:ext cx="895567" cy="1599475"/>
          </a:xfrm>
          <a:prstGeom prst="rect">
            <a:avLst/>
          </a:prstGeom>
          <a:noFill/>
          <a:ln>
            <a:noFill/>
          </a:ln>
        </p:spPr>
      </p:pic>
    </p:spTree>
    <p:extLst>
      <p:ext uri="{BB962C8B-B14F-4D97-AF65-F5344CB8AC3E}">
        <p14:creationId xmlns:p14="http://schemas.microsoft.com/office/powerpoint/2010/main" val="185358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8"/>
        <p:cNvGrpSpPr/>
        <p:nvPr/>
      </p:nvGrpSpPr>
      <p:grpSpPr>
        <a:xfrm>
          <a:off x="0" y="0"/>
          <a:ext cx="0" cy="0"/>
          <a:chOff x="0" y="0"/>
          <a:chExt cx="0" cy="0"/>
        </a:xfrm>
      </p:grpSpPr>
      <p:pic>
        <p:nvPicPr>
          <p:cNvPr id="159" name="Google Shape;159;p1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43799" y="-506120"/>
            <a:ext cx="1628251" cy="2219594"/>
          </a:xfrm>
          <a:prstGeom prst="rect">
            <a:avLst/>
          </a:prstGeom>
          <a:noFill/>
          <a:ln>
            <a:noFill/>
          </a:ln>
        </p:spPr>
      </p:pic>
      <p:pic>
        <p:nvPicPr>
          <p:cNvPr id="160" name="Google Shape;160;p1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126939" y="3420946"/>
            <a:ext cx="1841263" cy="2376743"/>
          </a:xfrm>
          <a:prstGeom prst="rect">
            <a:avLst/>
          </a:prstGeom>
          <a:noFill/>
          <a:ln>
            <a:noFill/>
          </a:ln>
        </p:spPr>
      </p:pic>
      <p:pic>
        <p:nvPicPr>
          <p:cNvPr id="161" name="Google Shape;161;p1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400000">
            <a:off x="-849054" y="2929262"/>
            <a:ext cx="2438750" cy="3026744"/>
          </a:xfrm>
          <a:prstGeom prst="rect">
            <a:avLst/>
          </a:prstGeom>
          <a:noFill/>
          <a:ln>
            <a:noFill/>
          </a:ln>
        </p:spPr>
      </p:pic>
      <p:pic>
        <p:nvPicPr>
          <p:cNvPr id="162" name="Google Shape;162;p16"/>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163" name="Google Shape;163;p16"/>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833512" y="-311488"/>
            <a:ext cx="1754027" cy="1231825"/>
          </a:xfrm>
          <a:prstGeom prst="rect">
            <a:avLst/>
          </a:prstGeom>
          <a:noFill/>
          <a:ln>
            <a:noFill/>
          </a:ln>
        </p:spPr>
      </p:pic>
      <p:sp>
        <p:nvSpPr>
          <p:cNvPr id="164" name="Google Shape;164;p16"/>
          <p:cNvSpPr txBox="1">
            <a:spLocks noGrp="1"/>
          </p:cNvSpPr>
          <p:nvPr>
            <p:ph type="title"/>
          </p:nvPr>
        </p:nvSpPr>
        <p:spPr>
          <a:xfrm>
            <a:off x="4090800" y="3515713"/>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5" name="Google Shape;165;p16"/>
          <p:cNvSpPr txBox="1">
            <a:spLocks noGrp="1"/>
          </p:cNvSpPr>
          <p:nvPr>
            <p:ph type="subTitle" idx="1"/>
          </p:nvPr>
        </p:nvSpPr>
        <p:spPr>
          <a:xfrm>
            <a:off x="4090950" y="1104900"/>
            <a:ext cx="4360200" cy="227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p14="http://schemas.microsoft.com/office/powerpoint/2010/main" val="353384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68" name="Google Shape;168;p1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476246" y="-432825"/>
            <a:ext cx="2438750" cy="3026744"/>
          </a:xfrm>
          <a:prstGeom prst="rect">
            <a:avLst/>
          </a:prstGeom>
          <a:noFill/>
          <a:ln>
            <a:noFill/>
          </a:ln>
        </p:spPr>
      </p:pic>
      <p:pic>
        <p:nvPicPr>
          <p:cNvPr id="169" name="Google Shape;169;p1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5219889" y="779224"/>
            <a:ext cx="895567" cy="1599475"/>
          </a:xfrm>
          <a:prstGeom prst="rect">
            <a:avLst/>
          </a:prstGeom>
          <a:noFill/>
          <a:ln>
            <a:noFill/>
          </a:ln>
        </p:spPr>
      </p:pic>
      <p:pic>
        <p:nvPicPr>
          <p:cNvPr id="170" name="Google Shape;170;p1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6223795">
            <a:off x="7397962" y="3849388"/>
            <a:ext cx="1754026" cy="1231824"/>
          </a:xfrm>
          <a:prstGeom prst="rect">
            <a:avLst/>
          </a:prstGeom>
          <a:noFill/>
          <a:ln>
            <a:noFill/>
          </a:ln>
        </p:spPr>
      </p:pic>
      <p:pic>
        <p:nvPicPr>
          <p:cNvPr id="171" name="Google Shape;171;p1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389622" y="2060373"/>
            <a:ext cx="2205674" cy="2847162"/>
          </a:xfrm>
          <a:prstGeom prst="rect">
            <a:avLst/>
          </a:prstGeom>
          <a:noFill/>
          <a:ln>
            <a:noFill/>
          </a:ln>
        </p:spPr>
      </p:pic>
      <p:pic>
        <p:nvPicPr>
          <p:cNvPr id="172" name="Google Shape;172;p1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a:off x="3942850" y="-623488"/>
            <a:ext cx="1754027" cy="1231825"/>
          </a:xfrm>
          <a:prstGeom prst="rect">
            <a:avLst/>
          </a:prstGeom>
          <a:noFill/>
          <a:ln>
            <a:noFill/>
          </a:ln>
        </p:spPr>
      </p:pic>
      <p:sp>
        <p:nvSpPr>
          <p:cNvPr id="173" name="Google Shape;173;p17"/>
          <p:cNvSpPr txBox="1">
            <a:spLocks noGrp="1"/>
          </p:cNvSpPr>
          <p:nvPr>
            <p:ph type="title"/>
          </p:nvPr>
        </p:nvSpPr>
        <p:spPr>
          <a:xfrm>
            <a:off x="2865000" y="2457275"/>
            <a:ext cx="34140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4" name="Google Shape;174;p17"/>
          <p:cNvSpPr txBox="1">
            <a:spLocks noGrp="1"/>
          </p:cNvSpPr>
          <p:nvPr>
            <p:ph type="title" idx="2" hasCustomPrompt="1"/>
          </p:nvPr>
        </p:nvSpPr>
        <p:spPr>
          <a:xfrm>
            <a:off x="3740850" y="882238"/>
            <a:ext cx="1662300" cy="112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 name="Google Shape;175;p17"/>
          <p:cNvSpPr txBox="1">
            <a:spLocks noGrp="1"/>
          </p:cNvSpPr>
          <p:nvPr>
            <p:ph type="subTitle" idx="1"/>
          </p:nvPr>
        </p:nvSpPr>
        <p:spPr>
          <a:xfrm>
            <a:off x="2865000" y="3467175"/>
            <a:ext cx="3414000" cy="6135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226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3325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506160" y="3403825"/>
            <a:ext cx="2438750" cy="3026744"/>
          </a:xfrm>
          <a:prstGeom prst="rect">
            <a:avLst/>
          </a:prstGeom>
          <a:noFill/>
          <a:ln>
            <a:noFill/>
          </a:ln>
        </p:spPr>
      </p:pic>
      <p:pic>
        <p:nvPicPr>
          <p:cNvPr id="187" name="Google Shape;187;p1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8171193" y="2908949"/>
            <a:ext cx="895567" cy="1599475"/>
          </a:xfrm>
          <a:prstGeom prst="rect">
            <a:avLst/>
          </a:prstGeom>
          <a:noFill/>
          <a:ln>
            <a:noFill/>
          </a:ln>
        </p:spPr>
      </p:pic>
      <p:pic>
        <p:nvPicPr>
          <p:cNvPr id="188" name="Google Shape;188;p1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5909777" flipH="1">
            <a:off x="3828335" y="4301288"/>
            <a:ext cx="1754027" cy="1231825"/>
          </a:xfrm>
          <a:prstGeom prst="rect">
            <a:avLst/>
          </a:prstGeom>
          <a:noFill/>
          <a:ln>
            <a:noFill/>
          </a:ln>
        </p:spPr>
      </p:pic>
      <p:pic>
        <p:nvPicPr>
          <p:cNvPr id="189" name="Google Shape;189;p1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799999">
            <a:off x="8024171" y="-692202"/>
            <a:ext cx="2205674" cy="2847162"/>
          </a:xfrm>
          <a:prstGeom prst="rect">
            <a:avLst/>
          </a:prstGeom>
          <a:noFill/>
          <a:ln>
            <a:noFill/>
          </a:ln>
        </p:spPr>
      </p:pic>
      <p:pic>
        <p:nvPicPr>
          <p:cNvPr id="190" name="Google Shape;190;p1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flipH="1">
            <a:off x="-163778" y="-76413"/>
            <a:ext cx="1754027" cy="1231825"/>
          </a:xfrm>
          <a:prstGeom prst="rect">
            <a:avLst/>
          </a:prstGeom>
          <a:noFill/>
          <a:ln>
            <a:noFill/>
          </a:ln>
        </p:spPr>
      </p:pic>
      <p:sp>
        <p:nvSpPr>
          <p:cNvPr id="191" name="Google Shape;191;p1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99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5834839" y="1422249"/>
            <a:ext cx="895567" cy="1599475"/>
          </a:xfrm>
          <a:prstGeom prst="rect">
            <a:avLst/>
          </a:prstGeom>
          <a:noFill/>
          <a:ln>
            <a:noFill/>
          </a:ln>
        </p:spPr>
      </p:pic>
      <p:pic>
        <p:nvPicPr>
          <p:cNvPr id="58" name="Google Shape;58;p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947695">
            <a:off x="7865714" y="-855920"/>
            <a:ext cx="1628251" cy="2219594"/>
          </a:xfrm>
          <a:prstGeom prst="rect">
            <a:avLst/>
          </a:prstGeom>
          <a:noFill/>
          <a:ln>
            <a:noFill/>
          </a:ln>
        </p:spPr>
      </p:pic>
      <p:pic>
        <p:nvPicPr>
          <p:cNvPr id="59" name="Google Shape;59;p7"/>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6705246" y="2853175"/>
            <a:ext cx="2438750" cy="3026744"/>
          </a:xfrm>
          <a:prstGeom prst="rect">
            <a:avLst/>
          </a:prstGeom>
          <a:noFill/>
          <a:ln>
            <a:noFill/>
          </a:ln>
        </p:spPr>
      </p:pic>
      <p:pic>
        <p:nvPicPr>
          <p:cNvPr id="60" name="Google Shape;60;p7"/>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801262" y="4240763"/>
            <a:ext cx="1754026" cy="1231825"/>
          </a:xfrm>
          <a:prstGeom prst="rect">
            <a:avLst/>
          </a:prstGeom>
          <a:noFill/>
          <a:ln>
            <a:noFill/>
          </a:ln>
        </p:spPr>
      </p:pic>
      <p:pic>
        <p:nvPicPr>
          <p:cNvPr id="61" name="Google Shape;61;p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600730">
            <a:off x="-567909" y="-844515"/>
            <a:ext cx="2205674" cy="2847162"/>
          </a:xfrm>
          <a:prstGeom prst="rect">
            <a:avLst/>
          </a:prstGeom>
          <a:noFill/>
          <a:ln>
            <a:noFill/>
          </a:ln>
        </p:spPr>
      </p:pic>
      <p:pic>
        <p:nvPicPr>
          <p:cNvPr id="62" name="Google Shape;62;p7"/>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6980321">
            <a:off x="4505363" y="3993412"/>
            <a:ext cx="1754027" cy="1231825"/>
          </a:xfrm>
          <a:prstGeom prst="rect">
            <a:avLst/>
          </a:prstGeom>
          <a:noFill/>
          <a:ln>
            <a:noFill/>
          </a:ln>
        </p:spPr>
      </p:pic>
      <p:sp>
        <p:nvSpPr>
          <p:cNvPr id="63" name="Google Shape;63;p7"/>
          <p:cNvSpPr txBox="1">
            <a:spLocks noGrp="1"/>
          </p:cNvSpPr>
          <p:nvPr>
            <p:ph type="body" idx="1"/>
          </p:nvPr>
        </p:nvSpPr>
        <p:spPr>
          <a:xfrm>
            <a:off x="720000" y="1624175"/>
            <a:ext cx="48999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sz="15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4" name="Google Shape;64;p7"/>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2"/>
        <p:cNvGrpSpPr/>
        <p:nvPr/>
      </p:nvGrpSpPr>
      <p:grpSpPr>
        <a:xfrm>
          <a:off x="0" y="0"/>
          <a:ext cx="0" cy="0"/>
          <a:chOff x="0" y="0"/>
          <a:chExt cx="0" cy="0"/>
        </a:xfrm>
      </p:grpSpPr>
      <p:pic>
        <p:nvPicPr>
          <p:cNvPr id="193" name="Google Shape;193;p2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100899" y="3628416"/>
            <a:ext cx="1628251" cy="2219594"/>
          </a:xfrm>
          <a:prstGeom prst="rect">
            <a:avLst/>
          </a:prstGeom>
          <a:noFill/>
          <a:ln>
            <a:noFill/>
          </a:ln>
        </p:spPr>
      </p:pic>
      <p:pic>
        <p:nvPicPr>
          <p:cNvPr id="194" name="Google Shape;194;p2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159161">
            <a:off x="3170227" y="3682076"/>
            <a:ext cx="1841262" cy="2376742"/>
          </a:xfrm>
          <a:prstGeom prst="rect">
            <a:avLst/>
          </a:prstGeom>
          <a:noFill/>
          <a:ln>
            <a:noFill/>
          </a:ln>
        </p:spPr>
      </p:pic>
      <p:pic>
        <p:nvPicPr>
          <p:cNvPr id="195" name="Google Shape;195;p2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127896" y="-1078628"/>
            <a:ext cx="2438750" cy="3026744"/>
          </a:xfrm>
          <a:prstGeom prst="rect">
            <a:avLst/>
          </a:prstGeom>
          <a:noFill/>
          <a:ln>
            <a:noFill/>
          </a:ln>
        </p:spPr>
      </p:pic>
      <p:pic>
        <p:nvPicPr>
          <p:cNvPr id="196" name="Google Shape;196;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0163960" flipH="1">
            <a:off x="8671089" y="1948116"/>
            <a:ext cx="895567" cy="1599475"/>
          </a:xfrm>
          <a:prstGeom prst="rect">
            <a:avLst/>
          </a:prstGeom>
          <a:noFill/>
          <a:ln>
            <a:noFill/>
          </a:ln>
        </p:spPr>
      </p:pic>
      <p:pic>
        <p:nvPicPr>
          <p:cNvPr id="197" name="Google Shape;197;p20"/>
          <p:cNvPicPr preferRelativeResize="0"/>
          <p:nvPr/>
        </p:nvPicPr>
        <p:blipFill>
          <a:blip r:embed="rId6" cstate="screen">
            <a:alphaModFix amt="69000"/>
            <a:extLst>
              <a:ext uri="{28A0092B-C50C-407E-A947-70E740481C1C}">
                <a14:useLocalDpi xmlns:a14="http://schemas.microsoft.com/office/drawing/2010/main"/>
              </a:ext>
            </a:extLst>
          </a:blip>
          <a:stretch>
            <a:fillRect/>
          </a:stretch>
        </p:blipFill>
        <p:spPr>
          <a:xfrm rot="10800000" flipH="1">
            <a:off x="3694987" y="-483147"/>
            <a:ext cx="1754026" cy="1231825"/>
          </a:xfrm>
          <a:prstGeom prst="rect">
            <a:avLst/>
          </a:prstGeom>
          <a:noFill/>
          <a:ln>
            <a:noFill/>
          </a:ln>
        </p:spPr>
      </p:pic>
      <p:pic>
        <p:nvPicPr>
          <p:cNvPr id="198" name="Google Shape;198;p20"/>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10799999" flipH="1">
            <a:off x="-877047" y="-800819"/>
            <a:ext cx="2205674" cy="2847162"/>
          </a:xfrm>
          <a:prstGeom prst="rect">
            <a:avLst/>
          </a:prstGeom>
          <a:noFill/>
          <a:ln>
            <a:noFill/>
          </a:ln>
        </p:spPr>
      </p:pic>
      <p:pic>
        <p:nvPicPr>
          <p:cNvPr id="199" name="Google Shape;199;p20"/>
          <p:cNvPicPr preferRelativeResize="0"/>
          <p:nvPr/>
        </p:nvPicPr>
        <p:blipFill rotWithShape="1">
          <a:blip r:embed="rId8" cstate="screen">
            <a:alphaModFix amt="69000"/>
            <a:extLst>
              <a:ext uri="{28A0092B-C50C-407E-A947-70E740481C1C}">
                <a14:useLocalDpi xmlns:a14="http://schemas.microsoft.com/office/drawing/2010/main"/>
              </a:ext>
            </a:extLst>
          </a:blip>
          <a:srcRect/>
          <a:stretch/>
        </p:blipFill>
        <p:spPr>
          <a:xfrm rot="-7622477" flipH="1">
            <a:off x="6438425" y="3993403"/>
            <a:ext cx="1754027" cy="1231825"/>
          </a:xfrm>
          <a:prstGeom prst="rect">
            <a:avLst/>
          </a:prstGeom>
          <a:noFill/>
          <a:ln>
            <a:noFill/>
          </a:ln>
        </p:spPr>
      </p:pic>
      <p:pic>
        <p:nvPicPr>
          <p:cNvPr id="200" name="Google Shape;200;p2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a:off x="-221999" y="1948137"/>
            <a:ext cx="895567" cy="1599475"/>
          </a:xfrm>
          <a:prstGeom prst="rect">
            <a:avLst/>
          </a:prstGeom>
          <a:noFill/>
          <a:ln>
            <a:noFill/>
          </a:ln>
        </p:spPr>
      </p:pic>
      <p:sp>
        <p:nvSpPr>
          <p:cNvPr id="201" name="Google Shape;201;p20"/>
          <p:cNvSpPr txBox="1">
            <a:spLocks noGrp="1"/>
          </p:cNvSpPr>
          <p:nvPr>
            <p:ph type="title"/>
          </p:nvPr>
        </p:nvSpPr>
        <p:spPr>
          <a:xfrm>
            <a:off x="2743200" y="1251750"/>
            <a:ext cx="4076700" cy="143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20"/>
          <p:cNvSpPr txBox="1">
            <a:spLocks noGrp="1"/>
          </p:cNvSpPr>
          <p:nvPr>
            <p:ph type="subTitle" idx="1"/>
          </p:nvPr>
        </p:nvSpPr>
        <p:spPr>
          <a:xfrm>
            <a:off x="2743200" y="2835150"/>
            <a:ext cx="4076700" cy="105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22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27812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720000" y="1219200"/>
            <a:ext cx="3928200" cy="1767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2"/>
          <p:cNvSpPr txBox="1">
            <a:spLocks noGrp="1"/>
          </p:cNvSpPr>
          <p:nvPr>
            <p:ph type="subTitle" idx="1"/>
          </p:nvPr>
        </p:nvSpPr>
        <p:spPr>
          <a:xfrm>
            <a:off x="720000" y="3062550"/>
            <a:ext cx="3928200" cy="8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2"/>
          <p:cNvSpPr>
            <a:spLocks noGrp="1"/>
          </p:cNvSpPr>
          <p:nvPr>
            <p:ph type="pic" idx="2"/>
          </p:nvPr>
        </p:nvSpPr>
        <p:spPr>
          <a:xfrm flipH="1">
            <a:off x="4893999" y="539500"/>
            <a:ext cx="3538500" cy="4069800"/>
          </a:xfrm>
          <a:prstGeom prst="rect">
            <a:avLst/>
          </a:prstGeom>
          <a:noFill/>
          <a:ln>
            <a:noFill/>
          </a:ln>
        </p:spPr>
      </p:sp>
      <p:pic>
        <p:nvPicPr>
          <p:cNvPr id="218" name="Google Shape;218;p2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5001998">
            <a:off x="-207399" y="-760742"/>
            <a:ext cx="1841263" cy="2376743"/>
          </a:xfrm>
          <a:prstGeom prst="rect">
            <a:avLst/>
          </a:prstGeom>
          <a:noFill/>
          <a:ln>
            <a:noFill/>
          </a:ln>
        </p:spPr>
      </p:pic>
      <p:pic>
        <p:nvPicPr>
          <p:cNvPr id="219" name="Google Shape;219;p22"/>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275887" y="4281213"/>
            <a:ext cx="1754026" cy="1231825"/>
          </a:xfrm>
          <a:prstGeom prst="rect">
            <a:avLst/>
          </a:prstGeom>
          <a:noFill/>
          <a:ln>
            <a:noFill/>
          </a:ln>
        </p:spPr>
      </p:pic>
      <p:pic>
        <p:nvPicPr>
          <p:cNvPr id="220" name="Google Shape;220;p2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199270" flipH="1">
            <a:off x="18691" y="3768998"/>
            <a:ext cx="2205674" cy="2847162"/>
          </a:xfrm>
          <a:prstGeom prst="rect">
            <a:avLst/>
          </a:prstGeom>
          <a:noFill/>
          <a:ln>
            <a:noFill/>
          </a:ln>
        </p:spPr>
      </p:pic>
      <p:pic>
        <p:nvPicPr>
          <p:cNvPr id="221" name="Google Shape;221;p22"/>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177523">
            <a:off x="3767575" y="-460238"/>
            <a:ext cx="1754027" cy="1231825"/>
          </a:xfrm>
          <a:prstGeom prst="rect">
            <a:avLst/>
          </a:prstGeom>
          <a:noFill/>
          <a:ln>
            <a:noFill/>
          </a:ln>
        </p:spPr>
      </p:pic>
    </p:spTree>
    <p:extLst>
      <p:ext uri="{BB962C8B-B14F-4D97-AF65-F5344CB8AC3E}">
        <p14:creationId xmlns:p14="http://schemas.microsoft.com/office/powerpoint/2010/main" val="196478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22"/>
        <p:cNvGrpSpPr/>
        <p:nvPr/>
      </p:nvGrpSpPr>
      <p:grpSpPr>
        <a:xfrm>
          <a:off x="0" y="0"/>
          <a:ext cx="0" cy="0"/>
          <a:chOff x="0" y="0"/>
          <a:chExt cx="0" cy="0"/>
        </a:xfrm>
      </p:grpSpPr>
      <p:pic>
        <p:nvPicPr>
          <p:cNvPr id="223" name="Google Shape;223;p2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224" name="Google Shape;224;p2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944357">
            <a:off x="5680038" y="3420959"/>
            <a:ext cx="1841262" cy="2376743"/>
          </a:xfrm>
          <a:prstGeom prst="rect">
            <a:avLst/>
          </a:prstGeom>
          <a:noFill/>
          <a:ln>
            <a:noFill/>
          </a:ln>
        </p:spPr>
      </p:pic>
      <p:pic>
        <p:nvPicPr>
          <p:cNvPr id="225" name="Google Shape;225;p2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3434427">
            <a:off x="-257079" y="3017025"/>
            <a:ext cx="2438750" cy="3026743"/>
          </a:xfrm>
          <a:prstGeom prst="rect">
            <a:avLst/>
          </a:prstGeom>
          <a:noFill/>
          <a:ln>
            <a:noFill/>
          </a:ln>
        </p:spPr>
      </p:pic>
      <p:pic>
        <p:nvPicPr>
          <p:cNvPr id="226" name="Google Shape;226;p2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a:off x="4266487" y="4224063"/>
            <a:ext cx="1754026" cy="1231825"/>
          </a:xfrm>
          <a:prstGeom prst="rect">
            <a:avLst/>
          </a:prstGeom>
          <a:noFill/>
          <a:ln>
            <a:noFill/>
          </a:ln>
        </p:spPr>
      </p:pic>
      <p:pic>
        <p:nvPicPr>
          <p:cNvPr id="227" name="Google Shape;227;p2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7728862" y="-400788"/>
            <a:ext cx="1754027" cy="1231825"/>
          </a:xfrm>
          <a:prstGeom prst="rect">
            <a:avLst/>
          </a:prstGeom>
          <a:noFill/>
          <a:ln>
            <a:noFill/>
          </a:ln>
        </p:spPr>
      </p:pic>
      <p:sp>
        <p:nvSpPr>
          <p:cNvPr id="228" name="Google Shape;228;p23"/>
          <p:cNvSpPr txBox="1">
            <a:spLocks noGrp="1"/>
          </p:cNvSpPr>
          <p:nvPr>
            <p:ph type="title"/>
          </p:nvPr>
        </p:nvSpPr>
        <p:spPr>
          <a:xfrm>
            <a:off x="912384" y="138616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3"/>
          <p:cNvSpPr txBox="1">
            <a:spLocks noGrp="1"/>
          </p:cNvSpPr>
          <p:nvPr>
            <p:ph type="subTitle" idx="1"/>
          </p:nvPr>
        </p:nvSpPr>
        <p:spPr>
          <a:xfrm>
            <a:off x="912375" y="2686038"/>
            <a:ext cx="3137700" cy="107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631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3315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38"/>
        <p:cNvGrpSpPr/>
        <p:nvPr/>
      </p:nvGrpSpPr>
      <p:grpSpPr>
        <a:xfrm>
          <a:off x="0" y="0"/>
          <a:ext cx="0" cy="0"/>
          <a:chOff x="0" y="0"/>
          <a:chExt cx="0" cy="0"/>
        </a:xfrm>
      </p:grpSpPr>
      <p:pic>
        <p:nvPicPr>
          <p:cNvPr id="239" name="Google Shape;239;p25"/>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0800000" flipH="1">
            <a:off x="6958871" y="-454988"/>
            <a:ext cx="2438750" cy="3026744"/>
          </a:xfrm>
          <a:prstGeom prst="rect">
            <a:avLst/>
          </a:prstGeom>
          <a:noFill/>
          <a:ln>
            <a:noFill/>
          </a:ln>
        </p:spPr>
      </p:pic>
      <p:pic>
        <p:nvPicPr>
          <p:cNvPr id="240" name="Google Shape;240;p25"/>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6131439" y="1384149"/>
            <a:ext cx="895567" cy="1599475"/>
          </a:xfrm>
          <a:prstGeom prst="rect">
            <a:avLst/>
          </a:prstGeom>
          <a:noFill/>
          <a:ln>
            <a:noFill/>
          </a:ln>
        </p:spPr>
      </p:pic>
      <p:pic>
        <p:nvPicPr>
          <p:cNvPr id="241" name="Google Shape;241;p25"/>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a:off x="3694987" y="4395513"/>
            <a:ext cx="1754026" cy="1231825"/>
          </a:xfrm>
          <a:prstGeom prst="rect">
            <a:avLst/>
          </a:prstGeom>
          <a:noFill/>
          <a:ln>
            <a:noFill/>
          </a:ln>
        </p:spPr>
      </p:pic>
      <p:pic>
        <p:nvPicPr>
          <p:cNvPr id="242" name="Google Shape;242;p25"/>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65034" y="2332198"/>
            <a:ext cx="2205674" cy="2847162"/>
          </a:xfrm>
          <a:prstGeom prst="rect">
            <a:avLst/>
          </a:prstGeom>
          <a:noFill/>
          <a:ln>
            <a:noFill/>
          </a:ln>
        </p:spPr>
      </p:pic>
      <p:pic>
        <p:nvPicPr>
          <p:cNvPr id="243" name="Google Shape;243;p25"/>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1513812" y="-347263"/>
            <a:ext cx="1754027" cy="1231825"/>
          </a:xfrm>
          <a:prstGeom prst="rect">
            <a:avLst/>
          </a:prstGeom>
          <a:noFill/>
          <a:ln>
            <a:noFill/>
          </a:ln>
        </p:spPr>
      </p:pic>
      <p:sp>
        <p:nvSpPr>
          <p:cNvPr id="244" name="Google Shape;244;p25"/>
          <p:cNvSpPr txBox="1">
            <a:spLocks noGrp="1"/>
          </p:cNvSpPr>
          <p:nvPr>
            <p:ph type="title"/>
          </p:nvPr>
        </p:nvSpPr>
        <p:spPr>
          <a:xfrm>
            <a:off x="760050" y="962575"/>
            <a:ext cx="22878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25"/>
          <p:cNvSpPr txBox="1">
            <a:spLocks noGrp="1"/>
          </p:cNvSpPr>
          <p:nvPr>
            <p:ph type="subTitle" idx="1"/>
          </p:nvPr>
        </p:nvSpPr>
        <p:spPr>
          <a:xfrm>
            <a:off x="5524500" y="3100650"/>
            <a:ext cx="2859300" cy="11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2676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6"/>
        <p:cNvGrpSpPr/>
        <p:nvPr/>
      </p:nvGrpSpPr>
      <p:grpSpPr>
        <a:xfrm>
          <a:off x="0" y="0"/>
          <a:ext cx="0" cy="0"/>
          <a:chOff x="0" y="0"/>
          <a:chExt cx="0" cy="0"/>
        </a:xfrm>
      </p:grpSpPr>
      <p:pic>
        <p:nvPicPr>
          <p:cNvPr id="247" name="Google Shape;247;p26"/>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flipH="1">
            <a:off x="3794636" y="1392039"/>
            <a:ext cx="1554725" cy="2006893"/>
          </a:xfrm>
          <a:prstGeom prst="rect">
            <a:avLst/>
          </a:prstGeom>
          <a:noFill/>
          <a:ln>
            <a:noFill/>
          </a:ln>
        </p:spPr>
      </p:pic>
      <p:pic>
        <p:nvPicPr>
          <p:cNvPr id="248" name="Google Shape;248;p26"/>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5400000">
            <a:off x="7134146" y="-547249"/>
            <a:ext cx="2438750" cy="3026742"/>
          </a:xfrm>
          <a:prstGeom prst="rect">
            <a:avLst/>
          </a:prstGeom>
          <a:noFill/>
          <a:ln>
            <a:noFill/>
          </a:ln>
        </p:spPr>
      </p:pic>
      <p:pic>
        <p:nvPicPr>
          <p:cNvPr id="249" name="Google Shape;249;p26"/>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134339" y="3428749"/>
            <a:ext cx="895567" cy="1599475"/>
          </a:xfrm>
          <a:prstGeom prst="rect">
            <a:avLst/>
          </a:prstGeom>
          <a:noFill/>
          <a:ln>
            <a:noFill/>
          </a:ln>
        </p:spPr>
      </p:pic>
      <p:pic>
        <p:nvPicPr>
          <p:cNvPr id="250" name="Google Shape;250;p26"/>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sp>
        <p:nvSpPr>
          <p:cNvPr id="251" name="Google Shape;251;p26"/>
          <p:cNvSpPr txBox="1">
            <a:spLocks noGrp="1"/>
          </p:cNvSpPr>
          <p:nvPr>
            <p:ph type="subTitle" idx="1"/>
          </p:nvPr>
        </p:nvSpPr>
        <p:spPr>
          <a:xfrm>
            <a:off x="5359989"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2" name="Google Shape;252;p26"/>
          <p:cNvSpPr txBox="1">
            <a:spLocks noGrp="1"/>
          </p:cNvSpPr>
          <p:nvPr>
            <p:ph type="subTitle" idx="2"/>
          </p:nvPr>
        </p:nvSpPr>
        <p:spPr>
          <a:xfrm>
            <a:off x="1278411" y="3942124"/>
            <a:ext cx="2505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b="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53" name="Google Shape;253;p26"/>
          <p:cNvSpPr txBox="1">
            <a:spLocks noGrp="1"/>
          </p:cNvSpPr>
          <p:nvPr>
            <p:ph type="subTitle" idx="3"/>
          </p:nvPr>
        </p:nvSpPr>
        <p:spPr>
          <a:xfrm>
            <a:off x="5359989"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4" name="Google Shape;254;p26"/>
          <p:cNvSpPr txBox="1">
            <a:spLocks noGrp="1"/>
          </p:cNvSpPr>
          <p:nvPr>
            <p:ph type="subTitle" idx="4"/>
          </p:nvPr>
        </p:nvSpPr>
        <p:spPr>
          <a:xfrm>
            <a:off x="1278411" y="3557900"/>
            <a:ext cx="2505600" cy="39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1pPr>
            <a:lvl2pPr lvl="1"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2pPr>
            <a:lvl3pPr lvl="2"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3pPr>
            <a:lvl4pPr lvl="3"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4pPr>
            <a:lvl5pPr lvl="4"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5pPr>
            <a:lvl6pPr lvl="5"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6pPr>
            <a:lvl7pPr lvl="6"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7pPr>
            <a:lvl8pPr lvl="7"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8pPr>
            <a:lvl9pPr lvl="8" algn="ctr" rtl="0">
              <a:lnSpc>
                <a:spcPct val="100000"/>
              </a:lnSpc>
              <a:spcBef>
                <a:spcPts val="0"/>
              </a:spcBef>
              <a:spcAft>
                <a:spcPts val="0"/>
              </a:spcAft>
              <a:buClr>
                <a:schemeClr val="accent1"/>
              </a:buClr>
              <a:buSzPts val="2800"/>
              <a:buFont typeface="Berkshire Swash"/>
              <a:buNone/>
              <a:defRPr sz="2800">
                <a:solidFill>
                  <a:schemeClr val="accent1"/>
                </a:solidFill>
                <a:latin typeface="Berkshire Swash"/>
                <a:ea typeface="Berkshire Swash"/>
                <a:cs typeface="Berkshire Swash"/>
                <a:sym typeface="Berkshire Swash"/>
              </a:defRPr>
            </a:lvl9pPr>
          </a:lstStyle>
          <a:p>
            <a:endParaRPr/>
          </a:p>
        </p:txBody>
      </p:sp>
      <p:sp>
        <p:nvSpPr>
          <p:cNvPr id="255" name="Google Shape;255;p26"/>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209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56"/>
        <p:cNvGrpSpPr/>
        <p:nvPr/>
      </p:nvGrpSpPr>
      <p:grpSpPr>
        <a:xfrm>
          <a:off x="0" y="0"/>
          <a:ext cx="0" cy="0"/>
          <a:chOff x="0" y="0"/>
          <a:chExt cx="0" cy="0"/>
        </a:xfrm>
      </p:grpSpPr>
      <p:pic>
        <p:nvPicPr>
          <p:cNvPr id="257" name="Google Shape;257;p27"/>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436486" y="-739720"/>
            <a:ext cx="1628251" cy="2219594"/>
          </a:xfrm>
          <a:prstGeom prst="rect">
            <a:avLst/>
          </a:prstGeom>
          <a:noFill/>
          <a:ln>
            <a:noFill/>
          </a:ln>
        </p:spPr>
      </p:pic>
      <p:pic>
        <p:nvPicPr>
          <p:cNvPr id="258" name="Google Shape;258;p27"/>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a:off x="7302739" y="3527971"/>
            <a:ext cx="1841263" cy="2376743"/>
          </a:xfrm>
          <a:prstGeom prst="rect">
            <a:avLst/>
          </a:prstGeom>
          <a:noFill/>
          <a:ln>
            <a:noFill/>
          </a:ln>
        </p:spPr>
      </p:pic>
      <p:pic>
        <p:nvPicPr>
          <p:cNvPr id="259" name="Google Shape;259;p27"/>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7786368">
            <a:off x="4285361" y="4372514"/>
            <a:ext cx="1754027" cy="1231824"/>
          </a:xfrm>
          <a:prstGeom prst="rect">
            <a:avLst/>
          </a:prstGeom>
          <a:noFill/>
          <a:ln>
            <a:noFill/>
          </a:ln>
        </p:spPr>
      </p:pic>
      <p:pic>
        <p:nvPicPr>
          <p:cNvPr id="260" name="Google Shape;260;p27"/>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78842" flipH="1">
            <a:off x="-20709" y="3474473"/>
            <a:ext cx="2205674" cy="2847162"/>
          </a:xfrm>
          <a:prstGeom prst="rect">
            <a:avLst/>
          </a:prstGeom>
          <a:noFill/>
          <a:ln>
            <a:noFill/>
          </a:ln>
        </p:spPr>
      </p:pic>
      <p:pic>
        <p:nvPicPr>
          <p:cNvPr id="261" name="Google Shape;261;p27"/>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a:off x="8160614" y="177249"/>
            <a:ext cx="895567" cy="1599475"/>
          </a:xfrm>
          <a:prstGeom prst="rect">
            <a:avLst/>
          </a:prstGeom>
          <a:noFill/>
          <a:ln>
            <a:noFill/>
          </a:ln>
        </p:spPr>
      </p:pic>
      <p:sp>
        <p:nvSpPr>
          <p:cNvPr id="262" name="Google Shape;262;p27"/>
          <p:cNvSpPr txBox="1">
            <a:spLocks noGrp="1"/>
          </p:cNvSpPr>
          <p:nvPr>
            <p:ph type="title"/>
          </p:nvPr>
        </p:nvSpPr>
        <p:spPr>
          <a:xfrm>
            <a:off x="733344" y="2874200"/>
            <a:ext cx="24651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335550"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27"/>
          <p:cNvSpPr txBox="1">
            <a:spLocks noGrp="1"/>
          </p:cNvSpPr>
          <p:nvPr>
            <p:ph type="subTitle" idx="1"/>
          </p:nvPr>
        </p:nvSpPr>
        <p:spPr>
          <a:xfrm>
            <a:off x="3335550"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27"/>
          <p:cNvSpPr txBox="1">
            <a:spLocks noGrp="1"/>
          </p:cNvSpPr>
          <p:nvPr>
            <p:ph type="subTitle" idx="3"/>
          </p:nvPr>
        </p:nvSpPr>
        <p:spPr>
          <a:xfrm>
            <a:off x="733344" y="3361827"/>
            <a:ext cx="2465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6" name="Google Shape;266;p27"/>
          <p:cNvSpPr txBox="1">
            <a:spLocks noGrp="1"/>
          </p:cNvSpPr>
          <p:nvPr>
            <p:ph type="title" idx="4"/>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7"/>
          <p:cNvSpPr txBox="1">
            <a:spLocks noGrp="1"/>
          </p:cNvSpPr>
          <p:nvPr>
            <p:ph type="title" idx="5"/>
          </p:nvPr>
        </p:nvSpPr>
        <p:spPr>
          <a:xfrm>
            <a:off x="5941655" y="2874197"/>
            <a:ext cx="2469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2800" b="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7"/>
          <p:cNvSpPr txBox="1">
            <a:spLocks noGrp="1"/>
          </p:cNvSpPr>
          <p:nvPr>
            <p:ph type="subTitle" idx="6"/>
          </p:nvPr>
        </p:nvSpPr>
        <p:spPr>
          <a:xfrm>
            <a:off x="5941655" y="3361825"/>
            <a:ext cx="24690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61953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69"/>
        <p:cNvGrpSpPr/>
        <p:nvPr/>
      </p:nvGrpSpPr>
      <p:grpSpPr>
        <a:xfrm>
          <a:off x="0" y="0"/>
          <a:ext cx="0" cy="0"/>
          <a:chOff x="0" y="0"/>
          <a:chExt cx="0" cy="0"/>
        </a:xfrm>
      </p:grpSpPr>
      <p:pic>
        <p:nvPicPr>
          <p:cNvPr id="270" name="Google Shape;270;p2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272286" y="-875045"/>
            <a:ext cx="1628251" cy="2219594"/>
          </a:xfrm>
          <a:prstGeom prst="rect">
            <a:avLst/>
          </a:prstGeom>
          <a:noFill/>
          <a:ln>
            <a:noFill/>
          </a:ln>
        </p:spPr>
      </p:pic>
      <p:pic>
        <p:nvPicPr>
          <p:cNvPr id="271" name="Google Shape;271;p2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9922114">
            <a:off x="7889864" y="-567692"/>
            <a:ext cx="1841262" cy="2376743"/>
          </a:xfrm>
          <a:prstGeom prst="rect">
            <a:avLst/>
          </a:prstGeom>
          <a:noFill/>
          <a:ln>
            <a:noFill/>
          </a:ln>
        </p:spPr>
      </p:pic>
      <p:pic>
        <p:nvPicPr>
          <p:cNvPr id="272" name="Google Shape;272;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8248439" y="4019024"/>
            <a:ext cx="895567" cy="1599475"/>
          </a:xfrm>
          <a:prstGeom prst="rect">
            <a:avLst/>
          </a:prstGeom>
          <a:noFill/>
          <a:ln>
            <a:noFill/>
          </a:ln>
        </p:spPr>
      </p:pic>
      <p:pic>
        <p:nvPicPr>
          <p:cNvPr id="273" name="Google Shape;273;p2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781888">
            <a:off x="-869834" y="2775123"/>
            <a:ext cx="2205674" cy="2847161"/>
          </a:xfrm>
          <a:prstGeom prst="rect">
            <a:avLst/>
          </a:prstGeom>
          <a:noFill/>
          <a:ln>
            <a:noFill/>
          </a:ln>
        </p:spPr>
      </p:pic>
      <p:pic>
        <p:nvPicPr>
          <p:cNvPr id="274" name="Google Shape;274;p2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7147310">
            <a:off x="8637114" y="425674"/>
            <a:ext cx="895567" cy="1599475"/>
          </a:xfrm>
          <a:prstGeom prst="rect">
            <a:avLst/>
          </a:prstGeom>
          <a:noFill/>
          <a:ln>
            <a:noFill/>
          </a:ln>
        </p:spPr>
      </p:pic>
      <p:sp>
        <p:nvSpPr>
          <p:cNvPr id="275" name="Google Shape;275;p28"/>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28"/>
          <p:cNvSpPr txBox="1">
            <a:spLocks noGrp="1"/>
          </p:cNvSpPr>
          <p:nvPr>
            <p:ph type="title" idx="2"/>
          </p:nvPr>
        </p:nvSpPr>
        <p:spPr>
          <a:xfrm>
            <a:off x="2212600" y="1605050"/>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7" name="Google Shape;277;p28"/>
          <p:cNvSpPr txBox="1">
            <a:spLocks noGrp="1"/>
          </p:cNvSpPr>
          <p:nvPr>
            <p:ph type="subTitle" idx="1"/>
          </p:nvPr>
        </p:nvSpPr>
        <p:spPr>
          <a:xfrm>
            <a:off x="2212599" y="2003075"/>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120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78" name="Google Shape;278;p28"/>
          <p:cNvSpPr txBox="1">
            <a:spLocks noGrp="1"/>
          </p:cNvSpPr>
          <p:nvPr>
            <p:ph type="title" idx="3"/>
          </p:nvPr>
        </p:nvSpPr>
        <p:spPr>
          <a:xfrm>
            <a:off x="6205101" y="1605050"/>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79" name="Google Shape;279;p28"/>
          <p:cNvSpPr txBox="1">
            <a:spLocks noGrp="1"/>
          </p:cNvSpPr>
          <p:nvPr>
            <p:ph type="subTitle" idx="4"/>
          </p:nvPr>
        </p:nvSpPr>
        <p:spPr>
          <a:xfrm>
            <a:off x="6205101" y="2003078"/>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0" name="Google Shape;280;p28"/>
          <p:cNvSpPr txBox="1">
            <a:spLocks noGrp="1"/>
          </p:cNvSpPr>
          <p:nvPr>
            <p:ph type="title" idx="5"/>
          </p:nvPr>
        </p:nvSpPr>
        <p:spPr>
          <a:xfrm>
            <a:off x="2212600" y="3190876"/>
            <a:ext cx="22128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1" name="Google Shape;281;p28"/>
          <p:cNvSpPr txBox="1">
            <a:spLocks noGrp="1"/>
          </p:cNvSpPr>
          <p:nvPr>
            <p:ph type="subTitle" idx="6"/>
          </p:nvPr>
        </p:nvSpPr>
        <p:spPr>
          <a:xfrm>
            <a:off x="2212599" y="3588863"/>
            <a:ext cx="22128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82" name="Google Shape;282;p28"/>
          <p:cNvSpPr txBox="1">
            <a:spLocks noGrp="1"/>
          </p:cNvSpPr>
          <p:nvPr>
            <p:ph type="title" idx="7"/>
          </p:nvPr>
        </p:nvSpPr>
        <p:spPr>
          <a:xfrm>
            <a:off x="6205101" y="3190882"/>
            <a:ext cx="2212200" cy="42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2800">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283" name="Google Shape;283;p28"/>
          <p:cNvSpPr txBox="1">
            <a:spLocks noGrp="1"/>
          </p:cNvSpPr>
          <p:nvPr>
            <p:ph type="subTitle" idx="8"/>
          </p:nvPr>
        </p:nvSpPr>
        <p:spPr>
          <a:xfrm>
            <a:off x="6205101" y="3588872"/>
            <a:ext cx="2212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724504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4"/>
        <p:cNvGrpSpPr/>
        <p:nvPr/>
      </p:nvGrpSpPr>
      <p:grpSpPr>
        <a:xfrm>
          <a:off x="0" y="0"/>
          <a:ext cx="0" cy="0"/>
          <a:chOff x="0" y="0"/>
          <a:chExt cx="0" cy="0"/>
        </a:xfrm>
      </p:grpSpPr>
      <p:pic>
        <p:nvPicPr>
          <p:cNvPr id="285" name="Google Shape;285;p2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700007">
            <a:off x="-312136" y="3274505"/>
            <a:ext cx="1628251" cy="2219594"/>
          </a:xfrm>
          <a:prstGeom prst="rect">
            <a:avLst/>
          </a:prstGeom>
          <a:noFill/>
          <a:ln>
            <a:noFill/>
          </a:ln>
        </p:spPr>
      </p:pic>
      <p:pic>
        <p:nvPicPr>
          <p:cNvPr id="286" name="Google Shape;286;p2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370096">
            <a:off x="7738539" y="283496"/>
            <a:ext cx="1841262" cy="2376743"/>
          </a:xfrm>
          <a:prstGeom prst="rect">
            <a:avLst/>
          </a:prstGeom>
          <a:noFill/>
          <a:ln>
            <a:noFill/>
          </a:ln>
        </p:spPr>
      </p:pic>
      <p:pic>
        <p:nvPicPr>
          <p:cNvPr id="287" name="Google Shape;287;p29"/>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739793">
            <a:off x="8042787" y="3911688"/>
            <a:ext cx="1754027" cy="1231825"/>
          </a:xfrm>
          <a:prstGeom prst="rect">
            <a:avLst/>
          </a:prstGeom>
          <a:noFill/>
          <a:ln>
            <a:noFill/>
          </a:ln>
        </p:spPr>
      </p:pic>
      <p:pic>
        <p:nvPicPr>
          <p:cNvPr id="288" name="Google Shape;288;p29"/>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600730">
            <a:off x="-1127059" y="-596952"/>
            <a:ext cx="2205674" cy="2847162"/>
          </a:xfrm>
          <a:prstGeom prst="rect">
            <a:avLst/>
          </a:prstGeom>
          <a:noFill/>
          <a:ln>
            <a:noFill/>
          </a:ln>
        </p:spPr>
      </p:pic>
      <p:pic>
        <p:nvPicPr>
          <p:cNvPr id="289" name="Google Shape;289;p2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223162" y="-334088"/>
            <a:ext cx="1754027" cy="1231825"/>
          </a:xfrm>
          <a:prstGeom prst="rect">
            <a:avLst/>
          </a:prstGeom>
          <a:noFill/>
          <a:ln>
            <a:noFill/>
          </a:ln>
        </p:spPr>
      </p:pic>
      <p:sp>
        <p:nvSpPr>
          <p:cNvPr id="290" name="Google Shape;290;p29"/>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29"/>
          <p:cNvSpPr txBox="1">
            <a:spLocks noGrp="1"/>
          </p:cNvSpPr>
          <p:nvPr>
            <p:ph type="title" idx="2"/>
          </p:nvPr>
        </p:nvSpPr>
        <p:spPr>
          <a:xfrm>
            <a:off x="1101224"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2" name="Google Shape;292;p29"/>
          <p:cNvSpPr txBox="1">
            <a:spLocks noGrp="1"/>
          </p:cNvSpPr>
          <p:nvPr>
            <p:ph type="subTitle" idx="1"/>
          </p:nvPr>
        </p:nvSpPr>
        <p:spPr>
          <a:xfrm>
            <a:off x="1101224"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3" name="Google Shape;293;p29"/>
          <p:cNvSpPr txBox="1">
            <a:spLocks noGrp="1"/>
          </p:cNvSpPr>
          <p:nvPr>
            <p:ph type="title" idx="3"/>
          </p:nvPr>
        </p:nvSpPr>
        <p:spPr>
          <a:xfrm>
            <a:off x="3579000"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4" name="Google Shape;294;p29"/>
          <p:cNvSpPr txBox="1">
            <a:spLocks noGrp="1"/>
          </p:cNvSpPr>
          <p:nvPr>
            <p:ph type="subTitle" idx="4"/>
          </p:nvPr>
        </p:nvSpPr>
        <p:spPr>
          <a:xfrm>
            <a:off x="3579000"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5" name="Google Shape;295;p29"/>
          <p:cNvSpPr txBox="1">
            <a:spLocks noGrp="1"/>
          </p:cNvSpPr>
          <p:nvPr>
            <p:ph type="title" idx="5"/>
          </p:nvPr>
        </p:nvSpPr>
        <p:spPr>
          <a:xfrm>
            <a:off x="1101224"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6" name="Google Shape;296;p29"/>
          <p:cNvSpPr txBox="1">
            <a:spLocks noGrp="1"/>
          </p:cNvSpPr>
          <p:nvPr>
            <p:ph type="subTitle" idx="6"/>
          </p:nvPr>
        </p:nvSpPr>
        <p:spPr>
          <a:xfrm>
            <a:off x="1101224"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7" name="Google Shape;297;p29"/>
          <p:cNvSpPr txBox="1">
            <a:spLocks noGrp="1"/>
          </p:cNvSpPr>
          <p:nvPr>
            <p:ph type="title" idx="7"/>
          </p:nvPr>
        </p:nvSpPr>
        <p:spPr>
          <a:xfrm>
            <a:off x="3579000"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298" name="Google Shape;298;p29"/>
          <p:cNvSpPr txBox="1">
            <a:spLocks noGrp="1"/>
          </p:cNvSpPr>
          <p:nvPr>
            <p:ph type="subTitle" idx="8"/>
          </p:nvPr>
        </p:nvSpPr>
        <p:spPr>
          <a:xfrm>
            <a:off x="3579000"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299" name="Google Shape;299;p29"/>
          <p:cNvSpPr txBox="1">
            <a:spLocks noGrp="1"/>
          </p:cNvSpPr>
          <p:nvPr>
            <p:ph type="title" idx="9"/>
          </p:nvPr>
        </p:nvSpPr>
        <p:spPr>
          <a:xfrm>
            <a:off x="6056776" y="17971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0" name="Google Shape;300;p29"/>
          <p:cNvSpPr txBox="1">
            <a:spLocks noGrp="1"/>
          </p:cNvSpPr>
          <p:nvPr>
            <p:ph type="subTitle" idx="13"/>
          </p:nvPr>
        </p:nvSpPr>
        <p:spPr>
          <a:xfrm>
            <a:off x="6056776" y="2345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301" name="Google Shape;301;p29"/>
          <p:cNvSpPr txBox="1">
            <a:spLocks noGrp="1"/>
          </p:cNvSpPr>
          <p:nvPr>
            <p:ph type="title" idx="14"/>
          </p:nvPr>
        </p:nvSpPr>
        <p:spPr>
          <a:xfrm>
            <a:off x="6056776" y="357345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500"/>
              <a:buNone/>
              <a:defRPr sz="2800">
                <a:solidFill>
                  <a:schemeClr val="accent1"/>
                </a:solidFill>
              </a:defRPr>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302" name="Google Shape;302;p29"/>
          <p:cNvSpPr txBox="1">
            <a:spLocks noGrp="1"/>
          </p:cNvSpPr>
          <p:nvPr>
            <p:ph type="subTitle" idx="15"/>
          </p:nvPr>
        </p:nvSpPr>
        <p:spPr>
          <a:xfrm>
            <a:off x="6056776" y="41218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extLst>
      <p:ext uri="{BB962C8B-B14F-4D97-AF65-F5344CB8AC3E}">
        <p14:creationId xmlns:p14="http://schemas.microsoft.com/office/powerpoint/2010/main" val="103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flipH="1">
            <a:off x="6341121" y="-849020"/>
            <a:ext cx="1628251" cy="2219594"/>
          </a:xfrm>
          <a:prstGeom prst="rect">
            <a:avLst/>
          </a:prstGeom>
          <a:noFill/>
          <a:ln>
            <a:noFill/>
          </a:ln>
        </p:spPr>
      </p:pic>
      <p:pic>
        <p:nvPicPr>
          <p:cNvPr id="75" name="Google Shape;75;p9"/>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6933719" flipH="1">
            <a:off x="189197" y="-501416"/>
            <a:ext cx="1841262" cy="2376742"/>
          </a:xfrm>
          <a:prstGeom prst="rect">
            <a:avLst/>
          </a:prstGeom>
          <a:noFill/>
          <a:ln>
            <a:noFill/>
          </a:ln>
        </p:spPr>
      </p:pic>
      <p:pic>
        <p:nvPicPr>
          <p:cNvPr id="76" name="Google Shape;76;p9"/>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flipH="1">
            <a:off x="-204810" y="2891275"/>
            <a:ext cx="2438750" cy="3026744"/>
          </a:xfrm>
          <a:prstGeom prst="rect">
            <a:avLst/>
          </a:prstGeom>
          <a:noFill/>
          <a:ln>
            <a:noFill/>
          </a:ln>
        </p:spPr>
      </p:pic>
      <p:pic>
        <p:nvPicPr>
          <p:cNvPr id="77" name="Google Shape;77;p9"/>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flipH="1">
            <a:off x="3694985" y="4243113"/>
            <a:ext cx="1754026" cy="1231825"/>
          </a:xfrm>
          <a:prstGeom prst="rect">
            <a:avLst/>
          </a:prstGeom>
          <a:noFill/>
          <a:ln>
            <a:noFill/>
          </a:ln>
        </p:spPr>
      </p:pic>
      <p:pic>
        <p:nvPicPr>
          <p:cNvPr id="78" name="Google Shape;78;p9"/>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1038602">
            <a:off x="6419783" y="3300048"/>
            <a:ext cx="2205674" cy="2847161"/>
          </a:xfrm>
          <a:prstGeom prst="rect">
            <a:avLst/>
          </a:prstGeom>
          <a:noFill/>
          <a:ln>
            <a:noFill/>
          </a:ln>
        </p:spPr>
      </p:pic>
      <p:pic>
        <p:nvPicPr>
          <p:cNvPr id="79" name="Google Shape;79;p9"/>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3177523" flipH="1">
            <a:off x="2160722" y="71050"/>
            <a:ext cx="1754027" cy="1231825"/>
          </a:xfrm>
          <a:prstGeom prst="rect">
            <a:avLst/>
          </a:prstGeom>
          <a:noFill/>
          <a:ln>
            <a:noFill/>
          </a:ln>
        </p:spPr>
      </p:pic>
      <p:sp>
        <p:nvSpPr>
          <p:cNvPr id="80" name="Google Shape;80;p9"/>
          <p:cNvSpPr txBox="1">
            <a:spLocks noGrp="1"/>
          </p:cNvSpPr>
          <p:nvPr>
            <p:ph type="title"/>
          </p:nvPr>
        </p:nvSpPr>
        <p:spPr>
          <a:xfrm>
            <a:off x="4057650" y="1343600"/>
            <a:ext cx="4364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4057650" y="2314300"/>
            <a:ext cx="4364700" cy="14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3"/>
        <p:cNvGrpSpPr/>
        <p:nvPr/>
      </p:nvGrpSpPr>
      <p:grpSpPr>
        <a:xfrm>
          <a:off x="0" y="0"/>
          <a:ext cx="0" cy="0"/>
          <a:chOff x="0" y="0"/>
          <a:chExt cx="0" cy="0"/>
        </a:xfrm>
      </p:grpSpPr>
      <p:pic>
        <p:nvPicPr>
          <p:cNvPr id="304" name="Google Shape;304;p30"/>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0" flipH="1">
            <a:off x="7963248" y="3358107"/>
            <a:ext cx="1489803" cy="2030867"/>
          </a:xfrm>
          <a:prstGeom prst="rect">
            <a:avLst/>
          </a:prstGeom>
          <a:noFill/>
          <a:ln>
            <a:noFill/>
          </a:ln>
        </p:spPr>
      </p:pic>
      <p:pic>
        <p:nvPicPr>
          <p:cNvPr id="305" name="Google Shape;305;p30"/>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flipH="1">
            <a:off x="159011" y="3250584"/>
            <a:ext cx="1841263" cy="2376743"/>
          </a:xfrm>
          <a:prstGeom prst="rect">
            <a:avLst/>
          </a:prstGeom>
          <a:noFill/>
          <a:ln>
            <a:noFill/>
          </a:ln>
        </p:spPr>
      </p:pic>
      <p:pic>
        <p:nvPicPr>
          <p:cNvPr id="306" name="Google Shape;306;p30"/>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399997" flipH="1">
            <a:off x="-273087" y="-389600"/>
            <a:ext cx="2438750" cy="3026746"/>
          </a:xfrm>
          <a:prstGeom prst="rect">
            <a:avLst/>
          </a:prstGeom>
          <a:noFill/>
          <a:ln>
            <a:noFill/>
          </a:ln>
        </p:spPr>
      </p:pic>
      <p:pic>
        <p:nvPicPr>
          <p:cNvPr id="307" name="Google Shape;307;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flipH="1">
            <a:off x="3227024" y="4395513"/>
            <a:ext cx="1754026" cy="1231825"/>
          </a:xfrm>
          <a:prstGeom prst="rect">
            <a:avLst/>
          </a:prstGeom>
          <a:noFill/>
          <a:ln>
            <a:noFill/>
          </a:ln>
        </p:spPr>
      </p:pic>
      <p:pic>
        <p:nvPicPr>
          <p:cNvPr id="308" name="Google Shape;308;p30"/>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5399997" flipH="1">
            <a:off x="3989948" y="-76412"/>
            <a:ext cx="1754026" cy="1231825"/>
          </a:xfrm>
          <a:prstGeom prst="rect">
            <a:avLst/>
          </a:prstGeom>
          <a:noFill/>
          <a:ln>
            <a:noFill/>
          </a:ln>
        </p:spPr>
      </p:pic>
      <p:sp>
        <p:nvSpPr>
          <p:cNvPr id="309" name="Google Shape;309;p30"/>
          <p:cNvSpPr txBox="1"/>
          <p:nvPr/>
        </p:nvSpPr>
        <p:spPr>
          <a:xfrm>
            <a:off x="4572000" y="3870500"/>
            <a:ext cx="3505800" cy="6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chemeClr val="dk1"/>
                </a:solidFill>
                <a:latin typeface="Bitter"/>
                <a:ea typeface="Bitter"/>
                <a:cs typeface="Bitter"/>
                <a:sym typeface="Bitter"/>
              </a:rPr>
              <a:t>CREDITS: This presentation template was created by </a:t>
            </a:r>
            <a:r>
              <a:rPr lang="en" sz="1200" b="1">
                <a:solidFill>
                  <a:schemeClr val="dk1"/>
                </a:solidFill>
                <a:uFill>
                  <a:noFill/>
                </a:uFill>
                <a:latin typeface="Bitter"/>
                <a:ea typeface="Bitter"/>
                <a:cs typeface="Bitter"/>
                <a:sym typeface="Bitter"/>
                <a:hlinkClick r:id="rId6">
                  <a:extLst>
                    <a:ext uri="{A12FA001-AC4F-418D-AE19-62706E023703}">
                      <ahyp:hlinkClr xmlns:ahyp="http://schemas.microsoft.com/office/drawing/2018/hyperlinkcolor" val="tx"/>
                    </a:ext>
                  </a:extLst>
                </a:hlinkClick>
              </a:rPr>
              <a:t>Slidesgo</a:t>
            </a:r>
            <a:r>
              <a:rPr lang="en" sz="1200">
                <a:solidFill>
                  <a:schemeClr val="dk1"/>
                </a:solidFill>
                <a:latin typeface="Bitter"/>
                <a:ea typeface="Bitter"/>
                <a:cs typeface="Bitter"/>
                <a:sym typeface="Bitter"/>
              </a:rPr>
              <a:t>, including icons by </a:t>
            </a:r>
            <a:r>
              <a:rPr lang="en" sz="1200" b="1">
                <a:solidFill>
                  <a:schemeClr val="dk1"/>
                </a:solidFill>
                <a:uFill>
                  <a:noFill/>
                </a:uFill>
                <a:latin typeface="Bitter"/>
                <a:ea typeface="Bitter"/>
                <a:cs typeface="Bitter"/>
                <a:sym typeface="Bitter"/>
                <a:hlinkClick r:id="rId7">
                  <a:extLst>
                    <a:ext uri="{A12FA001-AC4F-418D-AE19-62706E023703}">
                      <ahyp:hlinkClr xmlns:ahyp="http://schemas.microsoft.com/office/drawing/2018/hyperlinkcolor" val="tx"/>
                    </a:ext>
                  </a:extLst>
                </a:hlinkClick>
              </a:rPr>
              <a:t>Flaticon</a:t>
            </a:r>
            <a:r>
              <a:rPr lang="en" sz="1200" b="1">
                <a:solidFill>
                  <a:schemeClr val="dk1"/>
                </a:solidFill>
                <a:latin typeface="Bitter"/>
                <a:ea typeface="Bitter"/>
                <a:cs typeface="Bitter"/>
                <a:sym typeface="Bitter"/>
              </a:rPr>
              <a:t> </a:t>
            </a:r>
            <a:r>
              <a:rPr lang="en" sz="1200">
                <a:solidFill>
                  <a:schemeClr val="dk1"/>
                </a:solidFill>
                <a:latin typeface="Bitter"/>
                <a:ea typeface="Bitter"/>
                <a:cs typeface="Bitter"/>
                <a:sym typeface="Bitter"/>
              </a:rPr>
              <a:t>and infographics &amp; images by </a:t>
            </a:r>
            <a:r>
              <a:rPr lang="en" sz="1200" b="1">
                <a:solidFill>
                  <a:schemeClr val="dk1"/>
                </a:solidFill>
                <a:uFill>
                  <a:noFill/>
                </a:uFill>
                <a:latin typeface="Bitter"/>
                <a:ea typeface="Bitter"/>
                <a:cs typeface="Bitter"/>
                <a:sym typeface="Bitter"/>
                <a:hlinkClick r:id="rId8">
                  <a:extLst>
                    <a:ext uri="{A12FA001-AC4F-418D-AE19-62706E023703}">
                      <ahyp:hlinkClr xmlns:ahyp="http://schemas.microsoft.com/office/drawing/2018/hyperlinkcolor" val="tx"/>
                    </a:ext>
                  </a:extLst>
                </a:hlinkClick>
              </a:rPr>
              <a:t>Freepik</a:t>
            </a:r>
            <a:endParaRPr sz="1200" b="1">
              <a:solidFill>
                <a:schemeClr val="dk1"/>
              </a:solidFill>
              <a:latin typeface="Bitter"/>
              <a:ea typeface="Bitter"/>
              <a:cs typeface="Bitter"/>
              <a:sym typeface="Bitter"/>
            </a:endParaRPr>
          </a:p>
        </p:txBody>
      </p:sp>
      <p:sp>
        <p:nvSpPr>
          <p:cNvPr id="310" name="Google Shape;310;p30"/>
          <p:cNvSpPr txBox="1">
            <a:spLocks noGrp="1"/>
          </p:cNvSpPr>
          <p:nvPr>
            <p:ph type="ctrTitle"/>
          </p:nvPr>
        </p:nvSpPr>
        <p:spPr>
          <a:xfrm>
            <a:off x="4572047" y="596650"/>
            <a:ext cx="3505800" cy="1839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6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1" name="Google Shape;311;p30"/>
          <p:cNvSpPr txBox="1">
            <a:spLocks noGrp="1"/>
          </p:cNvSpPr>
          <p:nvPr>
            <p:ph type="subTitle" idx="1"/>
          </p:nvPr>
        </p:nvSpPr>
        <p:spPr>
          <a:xfrm>
            <a:off x="4572047" y="2435250"/>
            <a:ext cx="3505800" cy="127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700">
                <a:latin typeface="Bitter"/>
                <a:ea typeface="Bitter"/>
                <a:cs typeface="Bitter"/>
                <a:sym typeface="Bit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91142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extLst>
      <p:ext uri="{BB962C8B-B14F-4D97-AF65-F5344CB8AC3E}">
        <p14:creationId xmlns:p14="http://schemas.microsoft.com/office/powerpoint/2010/main" val="30736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319"/>
        <p:cNvGrpSpPr/>
        <p:nvPr/>
      </p:nvGrpSpPr>
      <p:grpSpPr>
        <a:xfrm>
          <a:off x="0" y="0"/>
          <a:ext cx="0" cy="0"/>
          <a:chOff x="0" y="0"/>
          <a:chExt cx="0" cy="0"/>
        </a:xfrm>
      </p:grpSpPr>
      <p:pic>
        <p:nvPicPr>
          <p:cNvPr id="320" name="Google Shape;320;p32"/>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76476" flipH="1">
            <a:off x="7702914" y="-570296"/>
            <a:ext cx="1628251" cy="2219593"/>
          </a:xfrm>
          <a:prstGeom prst="rect">
            <a:avLst/>
          </a:prstGeom>
          <a:noFill/>
          <a:ln>
            <a:noFill/>
          </a:ln>
        </p:spPr>
      </p:pic>
      <p:pic>
        <p:nvPicPr>
          <p:cNvPr id="321" name="Google Shape;321;p32"/>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247940" flipH="1">
            <a:off x="7798114" y="2888239"/>
            <a:ext cx="1841263" cy="2376743"/>
          </a:xfrm>
          <a:prstGeom prst="rect">
            <a:avLst/>
          </a:prstGeom>
          <a:noFill/>
          <a:ln>
            <a:noFill/>
          </a:ln>
        </p:spPr>
      </p:pic>
      <p:pic>
        <p:nvPicPr>
          <p:cNvPr id="322" name="Google Shape;322;p32"/>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53592" flipH="1">
            <a:off x="-6328" y="2869122"/>
            <a:ext cx="2438750" cy="3026743"/>
          </a:xfrm>
          <a:prstGeom prst="rect">
            <a:avLst/>
          </a:prstGeom>
          <a:noFill/>
          <a:ln>
            <a:noFill/>
          </a:ln>
        </p:spPr>
      </p:pic>
      <p:pic>
        <p:nvPicPr>
          <p:cNvPr id="323" name="Google Shape;323;p32"/>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1532812" y="-340272"/>
            <a:ext cx="1754026" cy="1231825"/>
          </a:xfrm>
          <a:prstGeom prst="rect">
            <a:avLst/>
          </a:prstGeom>
          <a:noFill/>
          <a:ln>
            <a:noFill/>
          </a:ln>
        </p:spPr>
      </p:pic>
      <p:pic>
        <p:nvPicPr>
          <p:cNvPr id="324" name="Google Shape;324;p32"/>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728848" flipH="1">
            <a:off x="-584135" y="-242794"/>
            <a:ext cx="2205674" cy="2847161"/>
          </a:xfrm>
          <a:prstGeom prst="rect">
            <a:avLst/>
          </a:prstGeom>
          <a:noFill/>
          <a:ln>
            <a:noFill/>
          </a:ln>
        </p:spPr>
      </p:pic>
      <p:pic>
        <p:nvPicPr>
          <p:cNvPr id="325" name="Google Shape;325;p32"/>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2865725" flipH="1">
            <a:off x="6404887" y="4154853"/>
            <a:ext cx="1754027" cy="1231825"/>
          </a:xfrm>
          <a:prstGeom prst="rect">
            <a:avLst/>
          </a:prstGeom>
          <a:noFill/>
          <a:ln>
            <a:noFill/>
          </a:ln>
        </p:spPr>
      </p:pic>
    </p:spTree>
    <p:extLst>
      <p:ext uri="{BB962C8B-B14F-4D97-AF65-F5344CB8AC3E}">
        <p14:creationId xmlns:p14="http://schemas.microsoft.com/office/powerpoint/2010/main" val="42597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26"/>
        <p:cNvGrpSpPr/>
        <p:nvPr/>
      </p:nvGrpSpPr>
      <p:grpSpPr>
        <a:xfrm>
          <a:off x="0" y="0"/>
          <a:ext cx="0" cy="0"/>
          <a:chOff x="0" y="0"/>
          <a:chExt cx="0" cy="0"/>
        </a:xfrm>
      </p:grpSpPr>
      <p:pic>
        <p:nvPicPr>
          <p:cNvPr id="327" name="Google Shape;327;p33"/>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23524">
            <a:off x="7702914" y="3333267"/>
            <a:ext cx="1628251" cy="2219593"/>
          </a:xfrm>
          <a:prstGeom prst="rect">
            <a:avLst/>
          </a:prstGeom>
          <a:noFill/>
          <a:ln>
            <a:noFill/>
          </a:ln>
        </p:spPr>
      </p:pic>
      <p:pic>
        <p:nvPicPr>
          <p:cNvPr id="328" name="Google Shape;328;p33"/>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552060">
            <a:off x="7798114" y="-282417"/>
            <a:ext cx="1841263" cy="2376743"/>
          </a:xfrm>
          <a:prstGeom prst="rect">
            <a:avLst/>
          </a:prstGeom>
          <a:noFill/>
          <a:ln>
            <a:noFill/>
          </a:ln>
        </p:spPr>
      </p:pic>
      <p:pic>
        <p:nvPicPr>
          <p:cNvPr id="329" name="Google Shape;329;p33"/>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9746408">
            <a:off x="-6328" y="-913300"/>
            <a:ext cx="2438750" cy="3026743"/>
          </a:xfrm>
          <a:prstGeom prst="rect">
            <a:avLst/>
          </a:prstGeom>
          <a:noFill/>
          <a:ln>
            <a:noFill/>
          </a:ln>
        </p:spPr>
      </p:pic>
      <p:pic>
        <p:nvPicPr>
          <p:cNvPr id="330" name="Google Shape;330;p33"/>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7060718">
            <a:off x="-78063" y="3827150"/>
            <a:ext cx="1754027" cy="1231825"/>
          </a:xfrm>
          <a:prstGeom prst="rect">
            <a:avLst/>
          </a:prstGeom>
          <a:noFill/>
          <a:ln>
            <a:noFill/>
          </a:ln>
        </p:spPr>
      </p:pic>
      <p:pic>
        <p:nvPicPr>
          <p:cNvPr id="331" name="Google Shape;331;p33"/>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400001">
            <a:off x="3197290" y="3349748"/>
            <a:ext cx="2205674" cy="2847161"/>
          </a:xfrm>
          <a:prstGeom prst="rect">
            <a:avLst/>
          </a:prstGeom>
          <a:noFill/>
          <a:ln>
            <a:noFill/>
          </a:ln>
        </p:spPr>
      </p:pic>
      <p:pic>
        <p:nvPicPr>
          <p:cNvPr id="332" name="Google Shape;332;p33"/>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934275">
            <a:off x="6404887" y="-404113"/>
            <a:ext cx="1754027" cy="1231825"/>
          </a:xfrm>
          <a:prstGeom prst="rect">
            <a:avLst/>
          </a:prstGeom>
          <a:noFill/>
          <a:ln>
            <a:noFill/>
          </a:ln>
        </p:spPr>
      </p:pic>
    </p:spTree>
    <p:extLst>
      <p:ext uri="{BB962C8B-B14F-4D97-AF65-F5344CB8AC3E}">
        <p14:creationId xmlns:p14="http://schemas.microsoft.com/office/powerpoint/2010/main" val="1038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76"/>
        <p:cNvGrpSpPr/>
        <p:nvPr/>
      </p:nvGrpSpPr>
      <p:grpSpPr>
        <a:xfrm>
          <a:off x="0" y="0"/>
          <a:ext cx="0" cy="0"/>
          <a:chOff x="0" y="0"/>
          <a:chExt cx="0" cy="0"/>
        </a:xfrm>
      </p:grpSpPr>
      <p:pic>
        <p:nvPicPr>
          <p:cNvPr id="177" name="Google Shape;177;p18"/>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8947695">
            <a:off x="-1936" y="-818120"/>
            <a:ext cx="1628251" cy="2219594"/>
          </a:xfrm>
          <a:prstGeom prst="rect">
            <a:avLst/>
          </a:prstGeom>
          <a:noFill/>
          <a:ln>
            <a:noFill/>
          </a:ln>
        </p:spPr>
      </p:pic>
      <p:pic>
        <p:nvPicPr>
          <p:cNvPr id="178" name="Google Shape;178;p18"/>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8099999" flipH="1">
            <a:off x="3940289" y="-519566"/>
            <a:ext cx="1841262" cy="2376742"/>
          </a:xfrm>
          <a:prstGeom prst="rect">
            <a:avLst/>
          </a:prstGeom>
          <a:noFill/>
          <a:ln>
            <a:noFill/>
          </a:ln>
        </p:spPr>
      </p:pic>
      <p:pic>
        <p:nvPicPr>
          <p:cNvPr id="179" name="Google Shape;179;p18"/>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a:off x="7127896" y="3196075"/>
            <a:ext cx="2438750" cy="3026744"/>
          </a:xfrm>
          <a:prstGeom prst="rect">
            <a:avLst/>
          </a:prstGeom>
          <a:noFill/>
          <a:ln>
            <a:noFill/>
          </a:ln>
        </p:spPr>
      </p:pic>
      <p:pic>
        <p:nvPicPr>
          <p:cNvPr id="180" name="Google Shape;180;p18"/>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1826651">
            <a:off x="1622491" y="3185748"/>
            <a:ext cx="2205675" cy="2847162"/>
          </a:xfrm>
          <a:prstGeom prst="rect">
            <a:avLst/>
          </a:prstGeom>
          <a:noFill/>
          <a:ln>
            <a:noFill/>
          </a:ln>
        </p:spPr>
      </p:pic>
      <p:pic>
        <p:nvPicPr>
          <p:cNvPr id="181" name="Google Shape;181;p18"/>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3177523">
            <a:off x="6149175" y="-324238"/>
            <a:ext cx="1754027" cy="1231825"/>
          </a:xfrm>
          <a:prstGeom prst="rect">
            <a:avLst/>
          </a:prstGeom>
          <a:noFill/>
          <a:ln>
            <a:noFill/>
          </a:ln>
        </p:spPr>
      </p:pic>
      <p:sp>
        <p:nvSpPr>
          <p:cNvPr id="182" name="Google Shape;182;p18"/>
          <p:cNvSpPr txBox="1">
            <a:spLocks noGrp="1"/>
          </p:cNvSpPr>
          <p:nvPr>
            <p:ph type="title"/>
          </p:nvPr>
        </p:nvSpPr>
        <p:spPr>
          <a:xfrm>
            <a:off x="4340350" y="2457275"/>
            <a:ext cx="37674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3" name="Google Shape;183;p18"/>
          <p:cNvSpPr txBox="1">
            <a:spLocks noGrp="1"/>
          </p:cNvSpPr>
          <p:nvPr>
            <p:ph type="title" idx="2" hasCustomPrompt="1"/>
          </p:nvPr>
        </p:nvSpPr>
        <p:spPr>
          <a:xfrm>
            <a:off x="6445500" y="882238"/>
            <a:ext cx="1662300" cy="1120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6000"/>
              <a:buNone/>
              <a:defRPr sz="10000">
                <a:solidFill>
                  <a:schemeClr val="lt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84" name="Google Shape;184;p18"/>
          <p:cNvSpPr txBox="1">
            <a:spLocks noGrp="1"/>
          </p:cNvSpPr>
          <p:nvPr>
            <p:ph type="subTitle" idx="1"/>
          </p:nvPr>
        </p:nvSpPr>
        <p:spPr>
          <a:xfrm>
            <a:off x="4693800" y="3467175"/>
            <a:ext cx="3414000" cy="6135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7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203"/>
        <p:cNvGrpSpPr/>
        <p:nvPr/>
      </p:nvGrpSpPr>
      <p:grpSpPr>
        <a:xfrm>
          <a:off x="0" y="0"/>
          <a:ext cx="0" cy="0"/>
          <a:chOff x="0" y="0"/>
          <a:chExt cx="0" cy="0"/>
        </a:xfrm>
      </p:grpSpPr>
      <p:pic>
        <p:nvPicPr>
          <p:cNvPr id="204" name="Google Shape;204;p2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2435565">
            <a:off x="7915514" y="3334781"/>
            <a:ext cx="1628251" cy="2219594"/>
          </a:xfrm>
          <a:prstGeom prst="rect">
            <a:avLst/>
          </a:prstGeom>
          <a:noFill/>
          <a:ln>
            <a:noFill/>
          </a:ln>
        </p:spPr>
      </p:pic>
      <p:pic>
        <p:nvPicPr>
          <p:cNvPr id="205" name="Google Shape;205;p2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10610716">
            <a:off x="-249253" y="-781999"/>
            <a:ext cx="2438750" cy="3026742"/>
          </a:xfrm>
          <a:prstGeom prst="rect">
            <a:avLst/>
          </a:prstGeom>
          <a:noFill/>
          <a:ln>
            <a:noFill/>
          </a:ln>
        </p:spPr>
      </p:pic>
      <p:pic>
        <p:nvPicPr>
          <p:cNvPr id="206" name="Google Shape;206;p21"/>
          <p:cNvPicPr preferRelativeResize="0"/>
          <p:nvPr/>
        </p:nvPicPr>
        <p:blipFill>
          <a:blip r:embed="rId4" cstate="screen">
            <a:alphaModFix amt="69000"/>
            <a:extLst>
              <a:ext uri="{28A0092B-C50C-407E-A947-70E740481C1C}">
                <a14:useLocalDpi xmlns:a14="http://schemas.microsoft.com/office/drawing/2010/main"/>
              </a:ext>
            </a:extLst>
          </a:blip>
          <a:stretch>
            <a:fillRect/>
          </a:stretch>
        </p:blipFill>
        <p:spPr>
          <a:xfrm rot="10800000" flipH="1">
            <a:off x="3694987" y="-545228"/>
            <a:ext cx="1754026" cy="1231825"/>
          </a:xfrm>
          <a:prstGeom prst="rect">
            <a:avLst/>
          </a:prstGeom>
          <a:noFill/>
          <a:ln>
            <a:noFill/>
          </a:ln>
        </p:spPr>
      </p:pic>
      <p:pic>
        <p:nvPicPr>
          <p:cNvPr id="207" name="Google Shape;207;p21"/>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7622477" flipH="1">
            <a:off x="3937912" y="4473772"/>
            <a:ext cx="1754027" cy="1231825"/>
          </a:xfrm>
          <a:prstGeom prst="rect">
            <a:avLst/>
          </a:prstGeom>
          <a:noFill/>
          <a:ln>
            <a:noFill/>
          </a:ln>
        </p:spPr>
      </p:pic>
      <p:pic>
        <p:nvPicPr>
          <p:cNvPr id="208" name="Google Shape;208;p2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099999">
            <a:off x="7823776" y="-456991"/>
            <a:ext cx="1841262" cy="2376742"/>
          </a:xfrm>
          <a:prstGeom prst="rect">
            <a:avLst/>
          </a:prstGeom>
          <a:noFill/>
          <a:ln>
            <a:noFill/>
          </a:ln>
        </p:spPr>
      </p:pic>
      <p:pic>
        <p:nvPicPr>
          <p:cNvPr id="209" name="Google Shape;209;p2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884301" flipH="1">
            <a:off x="448214" y="3809592"/>
            <a:ext cx="895567" cy="1599475"/>
          </a:xfrm>
          <a:prstGeom prst="rect">
            <a:avLst/>
          </a:prstGeom>
          <a:noFill/>
          <a:ln>
            <a:noFill/>
          </a:ln>
        </p:spPr>
      </p:pic>
      <p:pic>
        <p:nvPicPr>
          <p:cNvPr id="210" name="Google Shape;210;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flipH="1">
            <a:off x="8522038" y="4049563"/>
            <a:ext cx="415200" cy="790033"/>
          </a:xfrm>
          <a:prstGeom prst="rect">
            <a:avLst/>
          </a:prstGeom>
          <a:noFill/>
          <a:ln>
            <a:noFill/>
          </a:ln>
        </p:spPr>
      </p:pic>
      <p:pic>
        <p:nvPicPr>
          <p:cNvPr id="211" name="Google Shape;211;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rot="10800000" flipH="1">
            <a:off x="145613" y="336363"/>
            <a:ext cx="415200" cy="790033"/>
          </a:xfrm>
          <a:prstGeom prst="rect">
            <a:avLst/>
          </a:prstGeom>
          <a:noFill/>
          <a:ln>
            <a:noFill/>
          </a:ln>
        </p:spPr>
      </p:pic>
      <p:sp>
        <p:nvSpPr>
          <p:cNvPr id="212" name="Google Shape;212;p21"/>
          <p:cNvSpPr txBox="1">
            <a:spLocks noGrp="1"/>
          </p:cNvSpPr>
          <p:nvPr>
            <p:ph type="subTitle" idx="1"/>
          </p:nvPr>
        </p:nvSpPr>
        <p:spPr>
          <a:xfrm>
            <a:off x="713225" y="1304925"/>
            <a:ext cx="7708200" cy="322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1"/>
          <p:cNvSpPr txBox="1">
            <a:spLocks noGrp="1"/>
          </p:cNvSpPr>
          <p:nvPr>
            <p:ph type="title"/>
          </p:nvPr>
        </p:nvSpPr>
        <p:spPr>
          <a:xfrm>
            <a:off x="715950" y="445025"/>
            <a:ext cx="7712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3_1_1_1_1">
    <p:spTree>
      <p:nvGrpSpPr>
        <p:cNvPr id="1" name="Shape 230"/>
        <p:cNvGrpSpPr/>
        <p:nvPr/>
      </p:nvGrpSpPr>
      <p:grpSpPr>
        <a:xfrm>
          <a:off x="0" y="0"/>
          <a:ext cx="0" cy="0"/>
          <a:chOff x="0" y="0"/>
          <a:chExt cx="0" cy="0"/>
        </a:xfrm>
      </p:grpSpPr>
      <p:pic>
        <p:nvPicPr>
          <p:cNvPr id="231" name="Google Shape;231;p24"/>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a:off x="7063564" y="2746921"/>
            <a:ext cx="1841263" cy="2376743"/>
          </a:xfrm>
          <a:prstGeom prst="rect">
            <a:avLst/>
          </a:prstGeom>
          <a:noFill/>
          <a:ln>
            <a:noFill/>
          </a:ln>
        </p:spPr>
      </p:pic>
      <p:pic>
        <p:nvPicPr>
          <p:cNvPr id="232" name="Google Shape;232;p24"/>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a:off x="3510012" y="4395513"/>
            <a:ext cx="1754026" cy="1231825"/>
          </a:xfrm>
          <a:prstGeom prst="rect">
            <a:avLst/>
          </a:prstGeom>
          <a:noFill/>
          <a:ln>
            <a:noFill/>
          </a:ln>
        </p:spPr>
      </p:pic>
      <p:pic>
        <p:nvPicPr>
          <p:cNvPr id="233" name="Google Shape;233;p24"/>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5600730">
            <a:off x="-507934" y="2511698"/>
            <a:ext cx="2205674" cy="2847162"/>
          </a:xfrm>
          <a:prstGeom prst="rect">
            <a:avLst/>
          </a:prstGeom>
          <a:noFill/>
          <a:ln>
            <a:noFill/>
          </a:ln>
        </p:spPr>
      </p:pic>
      <p:pic>
        <p:nvPicPr>
          <p:cNvPr id="234" name="Google Shape;234;p24"/>
          <p:cNvPicPr preferRelativeResize="0"/>
          <p:nvPr/>
        </p:nvPicPr>
        <p:blipFill rotWithShape="1">
          <a:blip r:embed="rId5" cstate="screen">
            <a:alphaModFix amt="69000"/>
            <a:extLst>
              <a:ext uri="{28A0092B-C50C-407E-A947-70E740481C1C}">
                <a14:useLocalDpi xmlns:a14="http://schemas.microsoft.com/office/drawing/2010/main"/>
              </a:ext>
            </a:extLst>
          </a:blip>
          <a:srcRect/>
          <a:stretch/>
        </p:blipFill>
        <p:spPr>
          <a:xfrm rot="-3998316">
            <a:off x="7107188" y="-76413"/>
            <a:ext cx="1754026" cy="1231825"/>
          </a:xfrm>
          <a:prstGeom prst="rect">
            <a:avLst/>
          </a:prstGeom>
          <a:noFill/>
          <a:ln>
            <a:noFill/>
          </a:ln>
        </p:spPr>
      </p:pic>
      <p:pic>
        <p:nvPicPr>
          <p:cNvPr id="235" name="Google Shape;235;p24"/>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8947695">
            <a:off x="4322414" y="-627620"/>
            <a:ext cx="1628251" cy="2219594"/>
          </a:xfrm>
          <a:prstGeom prst="rect">
            <a:avLst/>
          </a:prstGeom>
          <a:noFill/>
          <a:ln>
            <a:noFill/>
          </a:ln>
        </p:spPr>
      </p:pic>
      <p:sp>
        <p:nvSpPr>
          <p:cNvPr id="236" name="Google Shape;236;p24"/>
          <p:cNvSpPr txBox="1">
            <a:spLocks noGrp="1"/>
          </p:cNvSpPr>
          <p:nvPr>
            <p:ph type="title"/>
          </p:nvPr>
        </p:nvSpPr>
        <p:spPr>
          <a:xfrm>
            <a:off x="4949100" y="1405212"/>
            <a:ext cx="3137700" cy="12999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24"/>
          <p:cNvSpPr txBox="1">
            <a:spLocks noGrp="1"/>
          </p:cNvSpPr>
          <p:nvPr>
            <p:ph type="subTitle" idx="1"/>
          </p:nvPr>
        </p:nvSpPr>
        <p:spPr>
          <a:xfrm>
            <a:off x="4949100" y="2705088"/>
            <a:ext cx="3137700" cy="10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2"/>
        <p:cNvGrpSpPr/>
        <p:nvPr/>
      </p:nvGrpSpPr>
      <p:grpSpPr>
        <a:xfrm>
          <a:off x="0" y="0"/>
          <a:ext cx="0" cy="0"/>
          <a:chOff x="0" y="0"/>
          <a:chExt cx="0" cy="0"/>
        </a:xfrm>
      </p:grpSpPr>
      <p:pic>
        <p:nvPicPr>
          <p:cNvPr id="313" name="Google Shape;313;p31"/>
          <p:cNvPicPr preferRelativeResize="0"/>
          <p:nvPr/>
        </p:nvPicPr>
        <p:blipFill rotWithShape="1">
          <a:blip r:embed="rId2" cstate="screen">
            <a:alphaModFix amt="69000"/>
            <a:extLst>
              <a:ext uri="{28A0092B-C50C-407E-A947-70E740481C1C}">
                <a14:useLocalDpi xmlns:a14="http://schemas.microsoft.com/office/drawing/2010/main"/>
              </a:ext>
            </a:extLst>
          </a:blip>
          <a:srcRect/>
          <a:stretch/>
        </p:blipFill>
        <p:spPr>
          <a:xfrm rot="1852305" flipH="1">
            <a:off x="-78136" y="3818916"/>
            <a:ext cx="1628251" cy="2219594"/>
          </a:xfrm>
          <a:prstGeom prst="rect">
            <a:avLst/>
          </a:prstGeom>
          <a:noFill/>
          <a:ln>
            <a:noFill/>
          </a:ln>
        </p:spPr>
      </p:pic>
      <p:pic>
        <p:nvPicPr>
          <p:cNvPr id="314" name="Google Shape;314;p31"/>
          <p:cNvPicPr preferRelativeResize="0"/>
          <p:nvPr/>
        </p:nvPicPr>
        <p:blipFill rotWithShape="1">
          <a:blip r:embed="rId3" cstate="screen">
            <a:alphaModFix amt="69000"/>
            <a:extLst>
              <a:ext uri="{28A0092B-C50C-407E-A947-70E740481C1C}">
                <a14:useLocalDpi xmlns:a14="http://schemas.microsoft.com/office/drawing/2010/main"/>
              </a:ext>
            </a:extLst>
          </a:blip>
          <a:srcRect/>
          <a:stretch/>
        </p:blipFill>
        <p:spPr>
          <a:xfrm rot="-4619142" flipH="1">
            <a:off x="7350439" y="2897764"/>
            <a:ext cx="1841263" cy="2376743"/>
          </a:xfrm>
          <a:prstGeom prst="rect">
            <a:avLst/>
          </a:prstGeom>
          <a:noFill/>
          <a:ln>
            <a:noFill/>
          </a:ln>
        </p:spPr>
      </p:pic>
      <p:pic>
        <p:nvPicPr>
          <p:cNvPr id="315" name="Google Shape;315;p31"/>
          <p:cNvPicPr preferRelativeResize="0"/>
          <p:nvPr/>
        </p:nvPicPr>
        <p:blipFill rotWithShape="1">
          <a:blip r:embed="rId4" cstate="screen">
            <a:alphaModFix amt="69000"/>
            <a:extLst>
              <a:ext uri="{28A0092B-C50C-407E-A947-70E740481C1C}">
                <a14:useLocalDpi xmlns:a14="http://schemas.microsoft.com/office/drawing/2010/main"/>
              </a:ext>
            </a:extLst>
          </a:blip>
          <a:srcRect/>
          <a:stretch/>
        </p:blipFill>
        <p:spPr>
          <a:xfrm rot="10800000" flipH="1">
            <a:off x="7051696" y="-1002428"/>
            <a:ext cx="2438750" cy="3026744"/>
          </a:xfrm>
          <a:prstGeom prst="rect">
            <a:avLst/>
          </a:prstGeom>
          <a:noFill/>
          <a:ln>
            <a:noFill/>
          </a:ln>
        </p:spPr>
      </p:pic>
      <p:pic>
        <p:nvPicPr>
          <p:cNvPr id="316" name="Google Shape;316;p31"/>
          <p:cNvPicPr preferRelativeResize="0"/>
          <p:nvPr/>
        </p:nvPicPr>
        <p:blipFill>
          <a:blip r:embed="rId5" cstate="screen">
            <a:alphaModFix amt="69000"/>
            <a:extLst>
              <a:ext uri="{28A0092B-C50C-407E-A947-70E740481C1C}">
                <a14:useLocalDpi xmlns:a14="http://schemas.microsoft.com/office/drawing/2010/main"/>
              </a:ext>
            </a:extLst>
          </a:blip>
          <a:stretch>
            <a:fillRect/>
          </a:stretch>
        </p:blipFill>
        <p:spPr>
          <a:xfrm rot="10800000" flipH="1">
            <a:off x="3618787" y="-406947"/>
            <a:ext cx="1754026" cy="1231825"/>
          </a:xfrm>
          <a:prstGeom prst="rect">
            <a:avLst/>
          </a:prstGeom>
          <a:noFill/>
          <a:ln>
            <a:noFill/>
          </a:ln>
        </p:spPr>
      </p:pic>
      <p:pic>
        <p:nvPicPr>
          <p:cNvPr id="317" name="Google Shape;317;p31"/>
          <p:cNvPicPr preferRelativeResize="0"/>
          <p:nvPr/>
        </p:nvPicPr>
        <p:blipFill rotWithShape="1">
          <a:blip r:embed="rId6" cstate="screen">
            <a:alphaModFix amt="69000"/>
            <a:extLst>
              <a:ext uri="{28A0092B-C50C-407E-A947-70E740481C1C}">
                <a14:useLocalDpi xmlns:a14="http://schemas.microsoft.com/office/drawing/2010/main"/>
              </a:ext>
            </a:extLst>
          </a:blip>
          <a:srcRect/>
          <a:stretch/>
        </p:blipFill>
        <p:spPr>
          <a:xfrm rot="5199270" flipH="1">
            <a:off x="-584134" y="-138469"/>
            <a:ext cx="2205674" cy="2847162"/>
          </a:xfrm>
          <a:prstGeom prst="rect">
            <a:avLst/>
          </a:prstGeom>
          <a:noFill/>
          <a:ln>
            <a:noFill/>
          </a:ln>
        </p:spPr>
      </p:pic>
      <p:pic>
        <p:nvPicPr>
          <p:cNvPr id="318" name="Google Shape;318;p31"/>
          <p:cNvPicPr preferRelativeResize="0"/>
          <p:nvPr/>
        </p:nvPicPr>
        <p:blipFill rotWithShape="1">
          <a:blip r:embed="rId7" cstate="screen">
            <a:alphaModFix amt="69000"/>
            <a:extLst>
              <a:ext uri="{28A0092B-C50C-407E-A947-70E740481C1C}">
                <a14:useLocalDpi xmlns:a14="http://schemas.microsoft.com/office/drawing/2010/main"/>
              </a:ext>
            </a:extLst>
          </a:blip>
          <a:srcRect/>
          <a:stretch/>
        </p:blipFill>
        <p:spPr>
          <a:xfrm rot="-7622477" flipH="1">
            <a:off x="3861712" y="4612053"/>
            <a:ext cx="1754027" cy="1231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4" r:id="rId6"/>
    <p:sldLayoutId id="2147483667" r:id="rId7"/>
    <p:sldLayoutId id="2147483670"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800"/>
              <a:buFont typeface="Berkshire Swash"/>
              <a:buNone/>
              <a:defRPr sz="3800">
                <a:solidFill>
                  <a:schemeClr val="dk1"/>
                </a:solidFill>
                <a:latin typeface="Berkshire Swash"/>
                <a:ea typeface="Berkshire Swash"/>
                <a:cs typeface="Berkshire Swash"/>
                <a:sym typeface="Berkshire Swas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itter"/>
              <a:buChar char="●"/>
              <a:defRPr sz="1800">
                <a:solidFill>
                  <a:schemeClr val="dk1"/>
                </a:solidFill>
                <a:latin typeface="Bitter"/>
                <a:ea typeface="Bitter"/>
                <a:cs typeface="Bitter"/>
                <a:sym typeface="Bitter"/>
              </a:defRPr>
            </a:lvl1pPr>
            <a:lvl2pPr marL="914400" lvl="1"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2pPr>
            <a:lvl3pPr marL="1371600" lvl="2"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3pPr>
            <a:lvl4pPr marL="1828800" lvl="3"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4pPr>
            <a:lvl5pPr marL="2286000" lvl="4"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5pPr>
            <a:lvl6pPr marL="2743200" lvl="5"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6pPr>
            <a:lvl7pPr marL="3200400" lvl="6"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7pPr>
            <a:lvl8pPr marL="3657600" lvl="7"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8pPr>
            <a:lvl9pPr marL="4114800" lvl="8" indent="-317500">
              <a:lnSpc>
                <a:spcPct val="115000"/>
              </a:lnSpc>
              <a:spcBef>
                <a:spcPts val="0"/>
              </a:spcBef>
              <a:spcAft>
                <a:spcPts val="0"/>
              </a:spcAft>
              <a:buClr>
                <a:schemeClr val="dk1"/>
              </a:buClr>
              <a:buSzPts val="1400"/>
              <a:buFont typeface="Bitter"/>
              <a:buChar char="■"/>
              <a:defRPr>
                <a:solidFill>
                  <a:schemeClr val="dk1"/>
                </a:solidFill>
                <a:latin typeface="Bitter"/>
                <a:ea typeface="Bitter"/>
                <a:cs typeface="Bitter"/>
                <a:sym typeface="Bit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510901590"/>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jpe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8.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37"/>
          <p:cNvSpPr txBox="1">
            <a:spLocks noGrp="1"/>
          </p:cNvSpPr>
          <p:nvPr>
            <p:ph type="ctrTitle"/>
          </p:nvPr>
        </p:nvSpPr>
        <p:spPr>
          <a:xfrm>
            <a:off x="3908306" y="886419"/>
            <a:ext cx="4619182" cy="24611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4800" dirty="0">
                <a:solidFill>
                  <a:schemeClr val="dk1"/>
                </a:solidFill>
              </a:rPr>
              <a:t>Estudio Orante</a:t>
            </a:r>
            <a:br>
              <a:rPr lang="es-ES" sz="4800" dirty="0">
                <a:solidFill>
                  <a:schemeClr val="dk1"/>
                </a:solidFill>
              </a:rPr>
            </a:br>
            <a:r>
              <a:rPr lang="es-MX" sz="4800" dirty="0">
                <a:solidFill>
                  <a:schemeClr val="accent1"/>
                </a:solidFill>
              </a:rPr>
              <a:t>De Hechos de </a:t>
            </a:r>
            <a:br>
              <a:rPr lang="es-MX" sz="4800" dirty="0">
                <a:solidFill>
                  <a:schemeClr val="accent1"/>
                </a:solidFill>
              </a:rPr>
            </a:br>
            <a:r>
              <a:rPr lang="es-MX" sz="4800" dirty="0">
                <a:solidFill>
                  <a:schemeClr val="accent1"/>
                </a:solidFill>
              </a:rPr>
              <a:t>los Apóstoles</a:t>
            </a:r>
            <a:endParaRPr lang="es-ES" sz="4800" dirty="0">
              <a:solidFill>
                <a:schemeClr val="accent1"/>
              </a:solidFill>
            </a:endParaRPr>
          </a:p>
        </p:txBody>
      </p:sp>
      <p:sp>
        <p:nvSpPr>
          <p:cNvPr id="344" name="Google Shape;344;p37"/>
          <p:cNvSpPr txBox="1">
            <a:spLocks noGrp="1"/>
          </p:cNvSpPr>
          <p:nvPr>
            <p:ph type="subTitle" idx="1"/>
          </p:nvPr>
        </p:nvSpPr>
        <p:spPr>
          <a:xfrm>
            <a:off x="3908306" y="3530538"/>
            <a:ext cx="4957800" cy="132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2000" dirty="0">
                <a:solidFill>
                  <a:schemeClr val="dk1"/>
                </a:solidFill>
              </a:rPr>
              <a:t>Pedro le dijo: “No tengo oro ni plata, pero te doy lo que tengo: en nombre del Mesías Jesús, el Nazareno, camina”. (</a:t>
            </a:r>
            <a:r>
              <a:rPr lang="es-MX" sz="2000" dirty="0" err="1">
                <a:solidFill>
                  <a:schemeClr val="dk1"/>
                </a:solidFill>
              </a:rPr>
              <a:t>Hch</a:t>
            </a:r>
            <a:r>
              <a:rPr lang="es-MX" sz="2000" dirty="0">
                <a:solidFill>
                  <a:schemeClr val="dk1"/>
                </a:solidFill>
              </a:rPr>
              <a:t> 3,6).</a:t>
            </a:r>
            <a:endParaRPr lang="en-US" sz="2000" dirty="0">
              <a:solidFill>
                <a:schemeClr val="dk1"/>
              </a:solidFill>
            </a:endParaRPr>
          </a:p>
        </p:txBody>
      </p:sp>
      <p:pic>
        <p:nvPicPr>
          <p:cNvPr id="345" name="Google Shape;345;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07673" y="1612962"/>
            <a:ext cx="1436327" cy="1432109"/>
          </a:xfrm>
          <a:prstGeom prst="rect">
            <a:avLst/>
          </a:prstGeom>
          <a:noFill/>
          <a:ln>
            <a:noFill/>
          </a:ln>
        </p:spPr>
      </p:pic>
      <p:pic>
        <p:nvPicPr>
          <p:cNvPr id="346" name="Google Shape;346;p37"/>
          <p:cNvPicPr preferRelativeResize="0"/>
          <p:nvPr/>
        </p:nvPicPr>
        <p:blipFill>
          <a:blip r:embed="rId4">
            <a:alphaModFix/>
          </a:blip>
          <a:stretch>
            <a:fillRect/>
          </a:stretch>
        </p:blipFill>
        <p:spPr>
          <a:xfrm flipH="1">
            <a:off x="3463811" y="956014"/>
            <a:ext cx="541188" cy="1029750"/>
          </a:xfrm>
          <a:prstGeom prst="rect">
            <a:avLst/>
          </a:prstGeom>
          <a:noFill/>
          <a:ln>
            <a:noFill/>
          </a:ln>
        </p:spPr>
      </p:pic>
      <p:pic>
        <p:nvPicPr>
          <p:cNvPr id="3" name="Imagen 2">
            <a:extLst>
              <a:ext uri="{FF2B5EF4-FFF2-40B4-BE49-F238E27FC236}">
                <a16:creationId xmlns:a16="http://schemas.microsoft.com/office/drawing/2014/main" id="{7E788CB1-1625-2F6E-430D-709197F0F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34" y="0"/>
            <a:ext cx="3461369" cy="5143500"/>
          </a:xfrm>
          <a:prstGeom prst="rect">
            <a:avLst/>
          </a:prstGeom>
        </p:spPr>
      </p:pic>
      <p:pic>
        <p:nvPicPr>
          <p:cNvPr id="6" name="Imagen 5">
            <a:extLst>
              <a:ext uri="{FF2B5EF4-FFF2-40B4-BE49-F238E27FC236}">
                <a16:creationId xmlns:a16="http://schemas.microsoft.com/office/drawing/2014/main" id="{0C14B981-5401-6675-9532-770E77547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8" name="Imagen 7">
            <a:extLst>
              <a:ext uri="{FF2B5EF4-FFF2-40B4-BE49-F238E27FC236}">
                <a16:creationId xmlns:a16="http://schemas.microsoft.com/office/drawing/2014/main" id="{60A57DE7-C0D7-79B3-6B97-E5DAB20F3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39CCE01-E985-95B1-E86E-73CCAD909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781235" y="1559943"/>
            <a:ext cx="7936636" cy="3118589"/>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300" dirty="0"/>
              <a:t>Los helenistas eran judíos que hablaban griego, y que habían regresado a Jerusalén desde la diáspora. Los hebreos eran judíos originarios de Israel, que hablaban arameo y/o hebreo. Se requiere poca imaginación social para intuir lo que ello provocó. En una comunidad que se ve a sí misma como cumplidora de la Alianza de Yahvé con Israel, sentían que tenían todo el derecho de recibir más recursos que los venidos de afuera. Esta situación, hoy, es común entre quienes se sienten superiores a los demás por razones religiosas, sociales, académicas, etc.</a:t>
            </a:r>
            <a:endParaRPr lang="en-US" sz="23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Claves para comprender Hechos 6,1-7</a:t>
            </a:r>
            <a:endParaRPr lang="es-ES" sz="3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 y="40691"/>
            <a:ext cx="703289" cy="703289"/>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703831" y="910860"/>
            <a:ext cx="7658933"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Todos somos iguales.</a:t>
            </a:r>
            <a:endParaRPr lang="es-ES" sz="2800" dirty="0">
              <a:solidFill>
                <a:schemeClr val="accent1"/>
              </a:solidFill>
            </a:endParaRPr>
          </a:p>
        </p:txBody>
      </p:sp>
      <p:pic>
        <p:nvPicPr>
          <p:cNvPr id="7" name="Google Shape;968;p64">
            <a:extLst>
              <a:ext uri="{FF2B5EF4-FFF2-40B4-BE49-F238E27FC236}">
                <a16:creationId xmlns:a16="http://schemas.microsoft.com/office/drawing/2014/main" id="{2AE14609-CB3D-9310-3044-743B7A55C20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275207" y="827165"/>
            <a:ext cx="428625" cy="665550"/>
          </a:xfrm>
          <a:prstGeom prst="rect">
            <a:avLst/>
          </a:prstGeom>
          <a:noFill/>
          <a:ln>
            <a:noFill/>
          </a:ln>
        </p:spPr>
      </p:pic>
      <p:pic>
        <p:nvPicPr>
          <p:cNvPr id="3" name="Imagen 2">
            <a:extLst>
              <a:ext uri="{FF2B5EF4-FFF2-40B4-BE49-F238E27FC236}">
                <a16:creationId xmlns:a16="http://schemas.microsoft.com/office/drawing/2014/main" id="{8BDFCCB0-95B0-840D-EB59-0664E00A31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2047" y="4764331"/>
            <a:ext cx="958788" cy="273184"/>
          </a:xfrm>
          <a:prstGeom prst="rect">
            <a:avLst/>
          </a:prstGeom>
        </p:spPr>
      </p:pic>
    </p:spTree>
    <p:extLst>
      <p:ext uri="{BB962C8B-B14F-4D97-AF65-F5344CB8AC3E}">
        <p14:creationId xmlns:p14="http://schemas.microsoft.com/office/powerpoint/2010/main" val="426901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8" name="Imagen 7">
            <a:extLst>
              <a:ext uri="{FF2B5EF4-FFF2-40B4-BE49-F238E27FC236}">
                <a16:creationId xmlns:a16="http://schemas.microsoft.com/office/drawing/2014/main" id="{1343ED87-2963-0FA2-B273-8D8FF1F47D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89396" y="1714914"/>
            <a:ext cx="3400147" cy="3408080"/>
          </a:xfrm>
          <a:prstGeom prst="rect">
            <a:avLst/>
          </a:prstGeom>
        </p:spPr>
      </p:pic>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595453" y="843144"/>
            <a:ext cx="7750206" cy="3991737"/>
          </a:xfrm>
          <a:prstGeom prst="rect">
            <a:avLst/>
          </a:prstGeom>
        </p:spPr>
        <p:txBody>
          <a:bodyPr spcFirstLastPara="1" wrap="square" lIns="91425" tIns="91425" rIns="91425" bIns="91425" anchor="ctr" anchorCtr="0">
            <a:noAutofit/>
          </a:bodyPr>
          <a:lstStyle/>
          <a:p>
            <a:pPr marL="0" lvl="0" indent="0" rtl="0">
              <a:spcBef>
                <a:spcPts val="0"/>
              </a:spcBef>
              <a:buNone/>
            </a:pPr>
            <a:r>
              <a:rPr lang="es-MX" sz="2400" dirty="0"/>
              <a:t>Una buena contribución de Hechos es la respuesta que dan los apóstoles a la injusticia en la comunidad. Aunque administrar justicia es tan importante </a:t>
            </a:r>
          </a:p>
          <a:p>
            <a:pPr marL="0" lvl="0" indent="0" rtl="0">
              <a:spcBef>
                <a:spcPts val="0"/>
              </a:spcBef>
              <a:buNone/>
            </a:pPr>
            <a:r>
              <a:rPr lang="es-MX" sz="2400" dirty="0"/>
              <a:t>como predicar la Palabra, eso no </a:t>
            </a:r>
          </a:p>
          <a:p>
            <a:pPr marL="0" lvl="0" indent="0" rtl="0">
              <a:spcBef>
                <a:spcPts val="0"/>
              </a:spcBef>
              <a:buNone/>
            </a:pPr>
            <a:r>
              <a:rPr lang="es-MX" sz="2400" dirty="0"/>
              <a:t>aparezca claro cuando leemos que</a:t>
            </a:r>
          </a:p>
          <a:p>
            <a:pPr marL="0" lvl="0" indent="0" rtl="0">
              <a:spcBef>
                <a:spcPts val="0"/>
              </a:spcBef>
              <a:buNone/>
            </a:pPr>
            <a:r>
              <a:rPr lang="es-MX" sz="2400" dirty="0"/>
              <a:t>“los Doce convocaron  a los discípulos </a:t>
            </a:r>
          </a:p>
          <a:p>
            <a:pPr marL="0" lvl="0" indent="0" rtl="0">
              <a:spcBef>
                <a:spcPts val="0"/>
              </a:spcBef>
              <a:buNone/>
            </a:pPr>
            <a:r>
              <a:rPr lang="es-MX" sz="2400" dirty="0"/>
              <a:t>y les dijeron: No está bien que </a:t>
            </a:r>
          </a:p>
          <a:p>
            <a:pPr marL="0" lvl="0" indent="0" rtl="0">
              <a:spcBef>
                <a:spcPts val="0"/>
              </a:spcBef>
              <a:buNone/>
            </a:pPr>
            <a:r>
              <a:rPr lang="es-MX" sz="2400" dirty="0"/>
              <a:t>desatendamos la proclamación </a:t>
            </a:r>
          </a:p>
          <a:p>
            <a:pPr marL="0" lvl="0" indent="0" rtl="0">
              <a:spcBef>
                <a:spcPts val="0"/>
              </a:spcBef>
              <a:buNone/>
            </a:pPr>
            <a:r>
              <a:rPr lang="es-MX" sz="2400" dirty="0"/>
              <a:t>de la Palabra de Dios por atender</a:t>
            </a:r>
          </a:p>
          <a:p>
            <a:pPr marL="0" lvl="0" indent="0" rtl="0">
              <a:spcBef>
                <a:spcPts val="0"/>
              </a:spcBef>
              <a:buNone/>
            </a:pPr>
            <a:r>
              <a:rPr lang="es-MX" sz="2400" dirty="0"/>
              <a:t> a las mesas”. Se nota algo de </a:t>
            </a:r>
          </a:p>
          <a:p>
            <a:pPr marL="0" lvl="0" indent="0" rtl="0">
              <a:spcBef>
                <a:spcPts val="0"/>
              </a:spcBef>
              <a:buNone/>
            </a:pPr>
            <a:r>
              <a:rPr lang="es-MX" sz="2400" dirty="0"/>
              <a:t>desdén en el apóstol. </a:t>
            </a:r>
            <a:endParaRPr lang="en-US" sz="24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6,1-7</a:t>
            </a:r>
            <a:endParaRPr lang="es-ES" sz="1800" dirty="0">
              <a:solidFill>
                <a:schemeClr val="accent3">
                  <a:lumMod val="60000"/>
                  <a:lumOff val="40000"/>
                </a:schemeClr>
              </a:solidFill>
            </a:endParaRPr>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5475271" y="4332961"/>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800" dirty="0">
                <a:solidFill>
                  <a:schemeClr val="accent1"/>
                </a:solidFill>
              </a:rPr>
              <a:t>Enseñar la Palabra y servir en la mesa.</a:t>
            </a:r>
          </a:p>
        </p:txBody>
      </p:sp>
      <p:pic>
        <p:nvPicPr>
          <p:cNvPr id="2" name="Google Shape;969;p64">
            <a:extLst>
              <a:ext uri="{FF2B5EF4-FFF2-40B4-BE49-F238E27FC236}">
                <a16:creationId xmlns:a16="http://schemas.microsoft.com/office/drawing/2014/main" id="{606148DF-DFF7-C46A-D92D-6ACB9A81BB69}"/>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27384" y="165072"/>
            <a:ext cx="428625" cy="665550"/>
          </a:xfrm>
          <a:prstGeom prst="rect">
            <a:avLst/>
          </a:prstGeom>
          <a:noFill/>
          <a:ln>
            <a:noFill/>
          </a:ln>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6337" y="49795"/>
            <a:ext cx="958788" cy="273184"/>
          </a:xfrm>
          <a:prstGeom prst="rect">
            <a:avLst/>
          </a:prstGeom>
        </p:spPr>
      </p:pic>
    </p:spTree>
    <p:extLst>
      <p:ext uri="{BB962C8B-B14F-4D97-AF65-F5344CB8AC3E}">
        <p14:creationId xmlns:p14="http://schemas.microsoft.com/office/powerpoint/2010/main" val="1050340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 name="Imagen 2">
            <a:extLst>
              <a:ext uri="{FF2B5EF4-FFF2-40B4-BE49-F238E27FC236}">
                <a16:creationId xmlns:a16="http://schemas.microsoft.com/office/drawing/2014/main" id="{2D489B52-A31B-822F-DE48-FC623E1F3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17250" y="570866"/>
            <a:ext cx="4838721" cy="4001767"/>
          </a:xfrm>
          <a:prstGeom prst="rect">
            <a:avLst/>
          </a:prstGeom>
        </p:spPr>
        <p:txBody>
          <a:bodyPr spcFirstLastPara="1" wrap="square" lIns="91425" tIns="91425" rIns="91425" bIns="91425" anchor="ctr" anchorCtr="0">
            <a:noAutofit/>
          </a:bodyPr>
          <a:lstStyle/>
          <a:p>
            <a:pPr marL="0" lvl="0" indent="0" rtl="0">
              <a:spcBef>
                <a:spcPts val="0"/>
              </a:spcBef>
              <a:buNone/>
            </a:pPr>
            <a:r>
              <a:rPr lang="es-MX" sz="2300" dirty="0"/>
              <a:t>Para algunos, trabajar con la Palabra de Dios es un ministerio y atender la mesa es de baja categoría. Sin embargo, el verbo griego </a:t>
            </a:r>
            <a:r>
              <a:rPr lang="es-MX" sz="2300" dirty="0" err="1"/>
              <a:t>diakoneō</a:t>
            </a:r>
            <a:r>
              <a:rPr lang="es-MX" sz="2300" dirty="0"/>
              <a:t> tiene el sentido de ministerio, igual que el término griego para trabajo con la Palabra. Servicio desde la Palabra y servicio desde la mesa es igual; ambas son esenciales en la evangelización. ¡En la comunidad cristiana no existen estatus!</a:t>
            </a:r>
            <a:endParaRPr lang="en-US" sz="23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6,1-7</a:t>
            </a:r>
            <a:endParaRPr lang="es-ES" sz="18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559933" y="201434"/>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7" name="Imagen 6">
            <a:extLst>
              <a:ext uri="{FF2B5EF4-FFF2-40B4-BE49-F238E27FC236}">
                <a16:creationId xmlns:a16="http://schemas.microsoft.com/office/drawing/2014/main" id="{361997CC-12FB-FE00-767A-496D4CDECD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pic>
        <p:nvPicPr>
          <p:cNvPr id="9" name="Imagen 8">
            <a:extLst>
              <a:ext uri="{FF2B5EF4-FFF2-40B4-BE49-F238E27FC236}">
                <a16:creationId xmlns:a16="http://schemas.microsoft.com/office/drawing/2014/main" id="{328560E3-A71A-F828-68DB-2E10FE5046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60272" y="1395208"/>
            <a:ext cx="3678278" cy="3731001"/>
          </a:xfrm>
          <a:prstGeom prst="rect">
            <a:avLst/>
          </a:prstGeom>
        </p:spPr>
      </p:pic>
    </p:spTree>
    <p:extLst>
      <p:ext uri="{BB962C8B-B14F-4D97-AF65-F5344CB8AC3E}">
        <p14:creationId xmlns:p14="http://schemas.microsoft.com/office/powerpoint/2010/main" val="3970495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7" name="Imagen 6">
            <a:extLst>
              <a:ext uri="{FF2B5EF4-FFF2-40B4-BE49-F238E27FC236}">
                <a16:creationId xmlns:a16="http://schemas.microsoft.com/office/drawing/2014/main" id="{154C119C-F204-B73E-65F0-983DADB3D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65023"/>
            <a:ext cx="4615221" cy="3466301"/>
          </a:xfrm>
          <a:prstGeom prst="rect">
            <a:avLst/>
          </a:prstGeom>
        </p:spPr>
      </p:pic>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96758" y="891232"/>
            <a:ext cx="8018350" cy="4117185"/>
          </a:xfrm>
          <a:prstGeom prst="rect">
            <a:avLst/>
          </a:prstGeom>
        </p:spPr>
        <p:txBody>
          <a:bodyPr spcFirstLastPara="1" wrap="square" lIns="91425" tIns="91425" rIns="91425" bIns="91425" anchor="ctr" anchorCtr="0">
            <a:noAutofit/>
          </a:bodyPr>
          <a:lstStyle/>
          <a:p>
            <a:pPr marL="0" lvl="0" indent="0" algn="r" rtl="0">
              <a:lnSpc>
                <a:spcPts val="2500"/>
              </a:lnSpc>
              <a:spcBef>
                <a:spcPts val="0"/>
              </a:spcBef>
              <a:buNone/>
            </a:pPr>
            <a:r>
              <a:rPr lang="es-MX" sz="2200" dirty="0"/>
              <a:t>Los trabajadores más idóneos para solucionar la división étnica en la comunidad son aquellos que están “llenos del Espíritu Santo”. La habilidad </a:t>
            </a:r>
          </a:p>
          <a:p>
            <a:pPr marL="0" lvl="0" indent="0" algn="r" rtl="0">
              <a:lnSpc>
                <a:spcPts val="2500"/>
              </a:lnSpc>
              <a:spcBef>
                <a:spcPts val="0"/>
              </a:spcBef>
              <a:buNone/>
            </a:pPr>
            <a:r>
              <a:rPr lang="es-MX" sz="2200" dirty="0"/>
              <a:t>de los que sirven las mesas es </a:t>
            </a:r>
          </a:p>
          <a:p>
            <a:pPr marL="0" lvl="0" indent="0" algn="r" rtl="0">
              <a:lnSpc>
                <a:spcPts val="2500"/>
              </a:lnSpc>
              <a:spcBef>
                <a:spcPts val="0"/>
              </a:spcBef>
              <a:buNone/>
            </a:pPr>
            <a:r>
              <a:rPr lang="es-MX" sz="2200" dirty="0"/>
              <a:t>el resultado del Espíritu,  que</a:t>
            </a:r>
          </a:p>
          <a:p>
            <a:pPr marL="0" lvl="0" indent="0" algn="r" rtl="0">
              <a:lnSpc>
                <a:spcPts val="2500"/>
              </a:lnSpc>
              <a:spcBef>
                <a:spcPts val="0"/>
              </a:spcBef>
              <a:buNone/>
            </a:pPr>
            <a:r>
              <a:rPr lang="es-MX" sz="2200" dirty="0"/>
              <a:t> es quien edifica la comunidad</a:t>
            </a:r>
          </a:p>
          <a:p>
            <a:pPr marL="0" lvl="0" indent="0" algn="r" rtl="0">
              <a:lnSpc>
                <a:spcPts val="2500"/>
              </a:lnSpc>
              <a:spcBef>
                <a:spcPts val="0"/>
              </a:spcBef>
              <a:buNone/>
            </a:pPr>
            <a:r>
              <a:rPr lang="es-MX" sz="2200" dirty="0"/>
              <a:t>  y promueve la justicia,</a:t>
            </a:r>
          </a:p>
          <a:p>
            <a:pPr marL="0" lvl="0" indent="0" algn="r" rtl="0">
              <a:lnSpc>
                <a:spcPts val="2500"/>
              </a:lnSpc>
              <a:spcBef>
                <a:spcPts val="0"/>
              </a:spcBef>
              <a:buNone/>
            </a:pPr>
            <a:r>
              <a:rPr lang="es-MX" sz="2200" dirty="0"/>
              <a:t> la bondad y la belleza. </a:t>
            </a:r>
          </a:p>
          <a:p>
            <a:pPr marL="0" lvl="0" indent="0" algn="r" rtl="0">
              <a:lnSpc>
                <a:spcPts val="2500"/>
              </a:lnSpc>
              <a:spcBef>
                <a:spcPts val="0"/>
              </a:spcBef>
              <a:buNone/>
            </a:pPr>
            <a:r>
              <a:rPr lang="es-MX" sz="2200" dirty="0"/>
              <a:t>¡Hay equivalencia entre el </a:t>
            </a:r>
          </a:p>
          <a:p>
            <a:pPr marL="0" lvl="0" indent="0" algn="r" rtl="0">
              <a:lnSpc>
                <a:spcPts val="2500"/>
              </a:lnSpc>
              <a:spcBef>
                <a:spcPts val="0"/>
              </a:spcBef>
              <a:buNone/>
            </a:pPr>
            <a:r>
              <a:rPr lang="es-MX" sz="2200" dirty="0"/>
              <a:t>ministerio de quien predica </a:t>
            </a:r>
          </a:p>
          <a:p>
            <a:pPr marL="0" lvl="0" indent="0" algn="r" rtl="0">
              <a:lnSpc>
                <a:spcPts val="2500"/>
              </a:lnSpc>
              <a:spcBef>
                <a:spcPts val="0"/>
              </a:spcBef>
              <a:buNone/>
            </a:pPr>
            <a:r>
              <a:rPr lang="es-MX" sz="2200" dirty="0"/>
              <a:t>la Palabra y la madre que </a:t>
            </a:r>
          </a:p>
          <a:p>
            <a:pPr marL="0" lvl="0" indent="0" algn="r" rtl="0">
              <a:lnSpc>
                <a:spcPts val="2500"/>
              </a:lnSpc>
              <a:spcBef>
                <a:spcPts val="0"/>
              </a:spcBef>
              <a:buNone/>
            </a:pPr>
            <a:r>
              <a:rPr lang="es-MX" sz="2200" dirty="0"/>
              <a:t>guía su hogar y el contador </a:t>
            </a:r>
          </a:p>
          <a:p>
            <a:pPr marL="0" lvl="0" indent="0" algn="r" rtl="0">
              <a:lnSpc>
                <a:spcPts val="2500"/>
              </a:lnSpc>
              <a:spcBef>
                <a:spcPts val="0"/>
              </a:spcBef>
              <a:buNone/>
            </a:pPr>
            <a:r>
              <a:rPr lang="es-MX" sz="2200" dirty="0"/>
              <a:t>que da un informe justo!</a:t>
            </a:r>
            <a:endParaRPr lang="en-US" sz="22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6,1-7</a:t>
            </a:r>
            <a:endParaRPr lang="es-ES" sz="1800" dirty="0">
              <a:solidFill>
                <a:schemeClr val="accent3">
                  <a:lumMod val="60000"/>
                  <a:lumOff val="40000"/>
                </a:schemeClr>
              </a:solidFill>
            </a:endParaRPr>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214849" y="5034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sp>
        <p:nvSpPr>
          <p:cNvPr id="6" name="Google Shape;397;p41">
            <a:extLst>
              <a:ext uri="{FF2B5EF4-FFF2-40B4-BE49-F238E27FC236}">
                <a16:creationId xmlns:a16="http://schemas.microsoft.com/office/drawing/2014/main" id="{00FC71EF-0E40-FE93-411E-BECCD01C2BB8}"/>
              </a:ext>
            </a:extLst>
          </p:cNvPr>
          <p:cNvSpPr txBox="1">
            <a:spLocks/>
          </p:cNvSpPr>
          <p:nvPr/>
        </p:nvSpPr>
        <p:spPr>
          <a:xfrm>
            <a:off x="496758" y="257990"/>
            <a:ext cx="7750206" cy="4981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4500" b="0" i="0" u="none" strike="noStrike" cap="none">
                <a:solidFill>
                  <a:schemeClr val="dk1"/>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400" dirty="0">
                <a:solidFill>
                  <a:schemeClr val="accent1"/>
                </a:solidFill>
              </a:rPr>
              <a:t>El trabajo comunitario es inspirado por el Espíritu Santo.</a:t>
            </a:r>
            <a:endParaRPr lang="es-ES" sz="2400" dirty="0">
              <a:solidFill>
                <a:schemeClr val="accent1"/>
              </a:solidFill>
            </a:endParaRPr>
          </a:p>
        </p:txBody>
      </p:sp>
      <p:pic>
        <p:nvPicPr>
          <p:cNvPr id="10" name="Google Shape;970;p64">
            <a:extLst>
              <a:ext uri="{FF2B5EF4-FFF2-40B4-BE49-F238E27FC236}">
                <a16:creationId xmlns:a16="http://schemas.microsoft.com/office/drawing/2014/main" id="{EF27A6DE-A03D-D998-5ED1-4B36329E80C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flipH="1">
            <a:off x="150958" y="174294"/>
            <a:ext cx="428625" cy="665550"/>
          </a:xfrm>
          <a:prstGeom prst="rect">
            <a:avLst/>
          </a:prstGeom>
          <a:noFill/>
          <a:ln>
            <a:noFill/>
          </a:ln>
        </p:spPr>
      </p:pic>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71861" y="21109"/>
            <a:ext cx="958788" cy="273184"/>
          </a:xfrm>
          <a:prstGeom prst="rect">
            <a:avLst/>
          </a:prstGeom>
        </p:spPr>
      </p:pic>
    </p:spTree>
    <p:extLst>
      <p:ext uri="{BB962C8B-B14F-4D97-AF65-F5344CB8AC3E}">
        <p14:creationId xmlns:p14="http://schemas.microsoft.com/office/powerpoint/2010/main" val="146149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7B7F2C98-4C9F-2076-F623-8A6FC4766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17250" y="417251"/>
            <a:ext cx="6001305" cy="4550684"/>
          </a:xfrm>
          <a:prstGeom prst="rect">
            <a:avLst/>
          </a:prstGeom>
        </p:spPr>
        <p:txBody>
          <a:bodyPr spcFirstLastPara="1" wrap="square" lIns="91425" tIns="91425" rIns="91425" bIns="91425" anchor="ctr" anchorCtr="0">
            <a:noAutofit/>
          </a:bodyPr>
          <a:lstStyle/>
          <a:p>
            <a:pPr marL="0" lvl="0" indent="0" rtl="0">
              <a:lnSpc>
                <a:spcPts val="2500"/>
              </a:lnSpc>
              <a:spcBef>
                <a:spcPts val="0"/>
              </a:spcBef>
              <a:buNone/>
            </a:pPr>
            <a:r>
              <a:rPr lang="es-MX" sz="2300" dirty="0"/>
              <a:t>El Espíritu Santo participa en la elección de los nuevos ministros, personas con cualidades humanas, pero que puedan responder en los nuevos servicios de la comunidad. La comunidad dará su palabra y reconocerá la capacidad de los escogidos para llevar adelante los diferentes servicios.</a:t>
            </a:r>
          </a:p>
          <a:p>
            <a:pPr marL="0" lvl="0" indent="0" rtl="0">
              <a:lnSpc>
                <a:spcPts val="2500"/>
              </a:lnSpc>
              <a:spcBef>
                <a:spcPts val="0"/>
              </a:spcBef>
              <a:buNone/>
            </a:pPr>
            <a:r>
              <a:rPr lang="es-MX" sz="2300" dirty="0"/>
              <a:t>El carisma personal y el discernimiento comunitario van de la mano con la acción del Espíritu Santo. Cualquier ruptura nos puede llevar al autoritarismo de la comunidad, de las persona o de la autoridad eclesial.</a:t>
            </a:r>
            <a:endParaRPr lang="en-US" sz="2300" dirty="0"/>
          </a:p>
        </p:txBody>
      </p:sp>
      <p:sp>
        <p:nvSpPr>
          <p:cNvPr id="397" name="Google Shape;397;p41"/>
          <p:cNvSpPr txBox="1">
            <a:spLocks noGrp="1"/>
          </p:cNvSpPr>
          <p:nvPr>
            <p:ph type="title"/>
          </p:nvPr>
        </p:nvSpPr>
        <p:spPr>
          <a:xfrm rot="5400000">
            <a:off x="6851645" y="2631255"/>
            <a:ext cx="4165410" cy="415199"/>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s-MX" sz="1800" dirty="0">
                <a:solidFill>
                  <a:schemeClr val="accent3">
                    <a:lumMod val="60000"/>
                    <a:lumOff val="40000"/>
                  </a:schemeClr>
                </a:solidFill>
              </a:rPr>
              <a:t>Claves para comprender Hechos 6,1-7</a:t>
            </a:r>
            <a:endParaRPr lang="es-ES" sz="1800" dirty="0">
              <a:solidFill>
                <a:schemeClr val="accent3">
                  <a:lumMod val="60000"/>
                  <a:lumOff val="40000"/>
                </a:schemeClr>
              </a:solidFill>
            </a:endParaRPr>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8214849" y="50349"/>
            <a:ext cx="415200" cy="790033"/>
          </a:xfrm>
          <a:prstGeom prst="rect">
            <a:avLst/>
          </a:prstGeom>
          <a:noFill/>
          <a:ln>
            <a:noFill/>
          </a:ln>
        </p:spPr>
      </p:pic>
      <p:pic>
        <p:nvPicPr>
          <p:cNvPr id="4" name="Imagen 3">
            <a:extLst>
              <a:ext uri="{FF2B5EF4-FFF2-40B4-BE49-F238E27FC236}">
                <a16:creationId xmlns:a16="http://schemas.microsoft.com/office/drawing/2014/main" id="{6A674278-B20E-96E6-9F75-5F864D8A36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933" y="59678"/>
            <a:ext cx="572700" cy="572700"/>
          </a:xfrm>
          <a:prstGeom prst="rect">
            <a:avLst/>
          </a:prstGeom>
        </p:spPr>
      </p:pic>
      <p:pic>
        <p:nvPicPr>
          <p:cNvPr id="3" name="Imagen 2">
            <a:extLst>
              <a:ext uri="{FF2B5EF4-FFF2-40B4-BE49-F238E27FC236}">
                <a16:creationId xmlns:a16="http://schemas.microsoft.com/office/drawing/2014/main" id="{B5A2D029-1900-2B67-2072-8C04FD5CEF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57" y="74485"/>
            <a:ext cx="958788" cy="273184"/>
          </a:xfrm>
          <a:prstGeom prst="rect">
            <a:avLst/>
          </a:prstGeom>
        </p:spPr>
      </p:pic>
      <p:pic>
        <p:nvPicPr>
          <p:cNvPr id="8" name="Imagen 7">
            <a:extLst>
              <a:ext uri="{FF2B5EF4-FFF2-40B4-BE49-F238E27FC236}">
                <a16:creationId xmlns:a16="http://schemas.microsoft.com/office/drawing/2014/main" id="{EFBB7F64-71DE-BF12-98EE-FEF2C4E1D2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0300" y="1036918"/>
            <a:ext cx="2803983" cy="3994278"/>
          </a:xfrm>
          <a:prstGeom prst="rect">
            <a:avLst/>
          </a:prstGeom>
        </p:spPr>
      </p:pic>
    </p:spTree>
    <p:extLst>
      <p:ext uri="{BB962C8B-B14F-4D97-AF65-F5344CB8AC3E}">
        <p14:creationId xmlns:p14="http://schemas.microsoft.com/office/powerpoint/2010/main" val="1642277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0D98A00E-2243-C460-1F54-C71F36D4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487676" y="1006518"/>
            <a:ext cx="6019655" cy="3809147"/>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400" dirty="0"/>
              <a:t>Traemos los símbolos reflexionados y alguno más que pueda representar los diversos ministerios que existen en nuestras parroquias, por ejemplo, camisetas, libros de catequesis, crucifijos, etc. Libremente podemos reflexionar uno de los símbolos y hacer una oración que termine con un compromiso personal de trabajar en algún ministerio al que se sienta llamado, en beneficio de la comunidad. Terminamos cantando el Padrenuestro.</a:t>
            </a:r>
            <a:endParaRPr lang="en-US" sz="2400" dirty="0"/>
          </a:p>
        </p:txBody>
      </p:sp>
      <p:sp>
        <p:nvSpPr>
          <p:cNvPr id="397" name="Google Shape;397;p41"/>
          <p:cNvSpPr txBox="1">
            <a:spLocks noGrp="1"/>
          </p:cNvSpPr>
          <p:nvPr>
            <p:ph type="title"/>
          </p:nvPr>
        </p:nvSpPr>
        <p:spPr>
          <a:xfrm>
            <a:off x="0" y="105985"/>
            <a:ext cx="9143999" cy="572700"/>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3200" dirty="0"/>
              <a:t>2. Meditación</a:t>
            </a:r>
            <a:endParaRPr lang="es-ES" sz="3200" dirty="0"/>
          </a:p>
        </p:txBody>
      </p:sp>
      <p:pic>
        <p:nvPicPr>
          <p:cNvPr id="401" name="Google Shape;401;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E5DF8902-F9F7-D94B-B361-227387DAB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77" y="0"/>
            <a:ext cx="833475" cy="790033"/>
          </a:xfrm>
          <a:prstGeom prst="rect">
            <a:avLst/>
          </a:prstGeom>
        </p:spPr>
      </p:pic>
      <p:pic>
        <p:nvPicPr>
          <p:cNvPr id="4" name="Imagen 3">
            <a:extLst>
              <a:ext uri="{FF2B5EF4-FFF2-40B4-BE49-F238E27FC236}">
                <a16:creationId xmlns:a16="http://schemas.microsoft.com/office/drawing/2014/main" id="{1321B95B-7DC1-8DD1-473C-0024AB397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2735" y="255743"/>
            <a:ext cx="958788" cy="273184"/>
          </a:xfrm>
          <a:prstGeom prst="rect">
            <a:avLst/>
          </a:prstGeom>
        </p:spPr>
      </p:pic>
      <p:pic>
        <p:nvPicPr>
          <p:cNvPr id="7" name="Imagen 6">
            <a:extLst>
              <a:ext uri="{FF2B5EF4-FFF2-40B4-BE49-F238E27FC236}">
                <a16:creationId xmlns:a16="http://schemas.microsoft.com/office/drawing/2014/main" id="{8A5FF52F-1E31-00D3-343B-DA19513D4D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6833" y="1360754"/>
            <a:ext cx="3627167" cy="2571750"/>
          </a:xfrm>
          <a:prstGeom prst="rect">
            <a:avLst/>
          </a:prstGeom>
        </p:spPr>
      </p:pic>
    </p:spTree>
    <p:extLst>
      <p:ext uri="{BB962C8B-B14F-4D97-AF65-F5344CB8AC3E}">
        <p14:creationId xmlns:p14="http://schemas.microsoft.com/office/powerpoint/2010/main" val="1442868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0" y="105985"/>
            <a:ext cx="9143999" cy="408365"/>
          </a:xfrm>
          <a:prstGeom prst="rect">
            <a:avLst/>
          </a:prstGeom>
          <a:solidFill>
            <a:schemeClr val="accent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3. Oración</a:t>
            </a:r>
            <a:endParaRPr lang="es-ES" sz="2800" dirty="0"/>
          </a:p>
        </p:txBody>
      </p:sp>
      <p:pic>
        <p:nvPicPr>
          <p:cNvPr id="2" name="Imagen 1">
            <a:extLst>
              <a:ext uri="{FF2B5EF4-FFF2-40B4-BE49-F238E27FC236}">
                <a16:creationId xmlns:a16="http://schemas.microsoft.com/office/drawing/2014/main" id="{89A39A7E-CBD0-92D4-338D-384C4A217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5" name="Google Shape;719;p56">
            <a:extLst>
              <a:ext uri="{FF2B5EF4-FFF2-40B4-BE49-F238E27FC236}">
                <a16:creationId xmlns:a16="http://schemas.microsoft.com/office/drawing/2014/main" id="{B0CB0652-1E49-DA3C-79E0-335DE3932B6F}"/>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flipH="1">
            <a:off x="7951381" y="2835854"/>
            <a:ext cx="1011644" cy="1922699"/>
          </a:xfrm>
          <a:prstGeom prst="rect">
            <a:avLst/>
          </a:prstGeom>
          <a:noFill/>
          <a:ln>
            <a:noFill/>
          </a:ln>
        </p:spPr>
      </p:pic>
      <p:sp>
        <p:nvSpPr>
          <p:cNvPr id="398" name="Google Shape;398;p41"/>
          <p:cNvSpPr txBox="1">
            <a:spLocks noGrp="1"/>
          </p:cNvSpPr>
          <p:nvPr>
            <p:ph type="body" idx="1"/>
          </p:nvPr>
        </p:nvSpPr>
        <p:spPr>
          <a:xfrm>
            <a:off x="260060" y="762213"/>
            <a:ext cx="8623877" cy="4147282"/>
          </a:xfrm>
          <a:prstGeom prst="rect">
            <a:avLst/>
          </a:prstGeom>
        </p:spPr>
        <p:txBody>
          <a:bodyPr spcFirstLastPara="1" wrap="square" lIns="91425" tIns="91425" rIns="91425" bIns="91425" anchor="ctr" anchorCtr="0">
            <a:noAutofit/>
          </a:bodyPr>
          <a:lstStyle/>
          <a:p>
            <a:pPr marL="0" lvl="0" indent="0" algn="ctr" rtl="0">
              <a:spcBef>
                <a:spcPts val="0"/>
              </a:spcBef>
              <a:buNone/>
            </a:pPr>
            <a:r>
              <a:rPr lang="es-MX" sz="2400" dirty="0"/>
              <a:t>Gracias, Señor, por poner en mi vida líderes</a:t>
            </a:r>
          </a:p>
          <a:p>
            <a:pPr marL="0" lvl="0" indent="0" algn="ctr" rtl="0">
              <a:spcBef>
                <a:spcPts val="0"/>
              </a:spcBef>
              <a:buNone/>
            </a:pPr>
            <a:r>
              <a:rPr lang="es-MX" sz="2400" dirty="0"/>
              <a:t>que se preocupan por mí.</a:t>
            </a:r>
          </a:p>
          <a:p>
            <a:pPr marL="0" lvl="0" indent="0" algn="ctr" rtl="0">
              <a:spcBef>
                <a:spcPts val="0"/>
              </a:spcBef>
              <a:buNone/>
            </a:pPr>
            <a:r>
              <a:rPr lang="es-MX" sz="2400" dirty="0"/>
              <a:t>He sido moldeado por su compasión, bondad y amor.</a:t>
            </a:r>
          </a:p>
          <a:p>
            <a:pPr marL="0" lvl="0" indent="0" algn="ctr" rtl="0">
              <a:spcBef>
                <a:spcPts val="0"/>
              </a:spcBef>
              <a:buNone/>
            </a:pPr>
            <a:r>
              <a:rPr lang="es-MX" sz="2400" dirty="0"/>
              <a:t>Hoy te pido, me muestres cómo servir a mis hermanos,</a:t>
            </a:r>
          </a:p>
          <a:p>
            <a:pPr marL="0" lvl="0" indent="0" algn="ctr" rtl="0">
              <a:spcBef>
                <a:spcPts val="0"/>
              </a:spcBef>
              <a:buNone/>
            </a:pPr>
            <a:r>
              <a:rPr lang="es-MX" sz="2400" dirty="0"/>
              <a:t>tal como he sido servido.</a:t>
            </a:r>
          </a:p>
          <a:p>
            <a:pPr marL="0" lvl="0" indent="0" algn="ctr" rtl="0">
              <a:spcBef>
                <a:spcPts val="0"/>
              </a:spcBef>
              <a:buNone/>
            </a:pPr>
            <a:r>
              <a:rPr lang="es-MX" sz="2400" dirty="0"/>
              <a:t>Te pido, Señor, que animes mi caminar,</a:t>
            </a:r>
          </a:p>
          <a:p>
            <a:pPr marL="0" lvl="0" indent="0" algn="ctr" rtl="0">
              <a:spcBef>
                <a:spcPts val="0"/>
              </a:spcBef>
              <a:buNone/>
            </a:pPr>
            <a:r>
              <a:rPr lang="es-MX" sz="2400" dirty="0"/>
              <a:t>sobre todo cuando esté agotado;</a:t>
            </a:r>
          </a:p>
          <a:p>
            <a:pPr marL="0" lvl="0" indent="0" algn="ctr" rtl="0">
              <a:spcBef>
                <a:spcPts val="0"/>
              </a:spcBef>
              <a:buNone/>
            </a:pPr>
            <a:r>
              <a:rPr lang="es-MX" sz="2400" dirty="0"/>
              <a:t>renueva mis fuerzas cuando esté abrumado.</a:t>
            </a:r>
          </a:p>
          <a:p>
            <a:pPr marL="0" lvl="0" indent="0" algn="ctr" rtl="0">
              <a:spcBef>
                <a:spcPts val="0"/>
              </a:spcBef>
              <a:buNone/>
            </a:pPr>
            <a:r>
              <a:rPr lang="es-MX" sz="2400" dirty="0"/>
              <a:t>Que no olvide tu promesa de animar a tus servidores.</a:t>
            </a:r>
          </a:p>
          <a:p>
            <a:pPr marL="0" lvl="0" indent="0" algn="ctr" rtl="0">
              <a:spcBef>
                <a:spcPts val="0"/>
              </a:spcBef>
              <a:buNone/>
            </a:pPr>
            <a:r>
              <a:rPr lang="es-MX" sz="2400" dirty="0"/>
              <a:t>En el nombre de Jesús.</a:t>
            </a:r>
          </a:p>
          <a:p>
            <a:pPr marL="0" lvl="0" indent="0" algn="ctr" rtl="0">
              <a:spcBef>
                <a:spcPts val="0"/>
              </a:spcBef>
              <a:buNone/>
            </a:pPr>
            <a:r>
              <a:rPr lang="es-MX" sz="2400" dirty="0"/>
              <a:t>Amén.</a:t>
            </a:r>
            <a:endParaRPr lang="en-US" sz="1800" i="1" dirty="0"/>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4" name="Imagen 3">
            <a:extLst>
              <a:ext uri="{FF2B5EF4-FFF2-40B4-BE49-F238E27FC236}">
                <a16:creationId xmlns:a16="http://schemas.microsoft.com/office/drawing/2014/main" id="{BF38FA81-ECD4-2A42-E816-8AE7E68D60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8751" y="3982"/>
            <a:ext cx="799924" cy="758231"/>
          </a:xfrm>
          <a:prstGeom prst="rect">
            <a:avLst/>
          </a:prstGeom>
        </p:spPr>
      </p:pic>
      <p:pic>
        <p:nvPicPr>
          <p:cNvPr id="3" name="Imagen 2">
            <a:extLst>
              <a:ext uri="{FF2B5EF4-FFF2-40B4-BE49-F238E27FC236}">
                <a16:creationId xmlns:a16="http://schemas.microsoft.com/office/drawing/2014/main" id="{B2873547-1056-61B1-E89B-E08FA7F397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0070" y="163323"/>
            <a:ext cx="958788" cy="273184"/>
          </a:xfrm>
          <a:prstGeom prst="rect">
            <a:avLst/>
          </a:prstGeom>
        </p:spPr>
      </p:pic>
    </p:spTree>
    <p:extLst>
      <p:ext uri="{BB962C8B-B14F-4D97-AF65-F5344CB8AC3E}">
        <p14:creationId xmlns:p14="http://schemas.microsoft.com/office/powerpoint/2010/main" val="13414963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1"/>
          <p:cNvSpPr txBox="1">
            <a:spLocks noGrp="1"/>
          </p:cNvSpPr>
          <p:nvPr>
            <p:ph type="body" idx="1"/>
          </p:nvPr>
        </p:nvSpPr>
        <p:spPr>
          <a:xfrm>
            <a:off x="4572001" y="958788"/>
            <a:ext cx="3543238" cy="3719744"/>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s-MX" sz="3200" dirty="0"/>
              <a:t>Viendo la situación de mi comunidad hoy, ¿en qué ministerios me puedo comprometer?</a:t>
            </a:r>
            <a:endParaRPr lang="en-US" sz="3200" dirty="0"/>
          </a:p>
        </p:txBody>
      </p:sp>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4. Contemplación</a:t>
            </a:r>
            <a:endParaRPr lang="es-ES" sz="3200" dirty="0"/>
          </a:p>
        </p:txBody>
      </p:sp>
      <p:pic>
        <p:nvPicPr>
          <p:cNvPr id="7" name="Imagen 6">
            <a:extLst>
              <a:ext uri="{FF2B5EF4-FFF2-40B4-BE49-F238E27FC236}">
                <a16:creationId xmlns:a16="http://schemas.microsoft.com/office/drawing/2014/main" id="{44825C92-E66B-82ED-F45F-FD1D9E82E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689" y="42399"/>
            <a:ext cx="581025" cy="807096"/>
          </a:xfrm>
          <a:prstGeom prst="rect">
            <a:avLst/>
          </a:prstGeom>
        </p:spPr>
      </p:pic>
      <p:pic>
        <p:nvPicPr>
          <p:cNvPr id="8" name="Imagen 7">
            <a:extLst>
              <a:ext uri="{FF2B5EF4-FFF2-40B4-BE49-F238E27FC236}">
                <a16:creationId xmlns:a16="http://schemas.microsoft.com/office/drawing/2014/main" id="{3F2C6B7C-A33A-F9FA-5234-731765BE42CA}"/>
              </a:ext>
            </a:extLst>
          </p:cNvPr>
          <p:cNvPicPr>
            <a:picLocks noChangeAspect="1"/>
          </p:cNvPicPr>
          <p:nvPr/>
        </p:nvPicPr>
        <p:blipFill>
          <a:blip r:embed="rId5"/>
          <a:stretch>
            <a:fillRect/>
          </a:stretch>
        </p:blipFill>
        <p:spPr>
          <a:xfrm>
            <a:off x="787714" y="1286600"/>
            <a:ext cx="3183957" cy="2887474"/>
          </a:xfrm>
          <a:prstGeom prst="rect">
            <a:avLst/>
          </a:prstGeom>
        </p:spPr>
      </p:pic>
      <p:pic>
        <p:nvPicPr>
          <p:cNvPr id="9" name="Google Shape;410;p42">
            <a:extLst>
              <a:ext uri="{FF2B5EF4-FFF2-40B4-BE49-F238E27FC236}">
                <a16:creationId xmlns:a16="http://schemas.microsoft.com/office/drawing/2014/main" id="{91CC34D0-AABD-6CE8-7E5A-F27F8879BC1F}"/>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rot="2897036">
            <a:off x="3153331" y="1993818"/>
            <a:ext cx="829408" cy="2444588"/>
          </a:xfrm>
          <a:prstGeom prst="rect">
            <a:avLst/>
          </a:prstGeom>
          <a:noFill/>
          <a:ln>
            <a:noFill/>
          </a:ln>
        </p:spPr>
      </p:pic>
      <p:pic>
        <p:nvPicPr>
          <p:cNvPr id="11" name="Google Shape;748;p58">
            <a:extLst>
              <a:ext uri="{FF2B5EF4-FFF2-40B4-BE49-F238E27FC236}">
                <a16:creationId xmlns:a16="http://schemas.microsoft.com/office/drawing/2014/main" id="{3C6210C5-FBEA-AD6F-2E1E-5AAEE13F676C}"/>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56286" y="3299870"/>
            <a:ext cx="715237" cy="1768312"/>
          </a:xfrm>
          <a:prstGeom prst="rect">
            <a:avLst/>
          </a:prstGeom>
          <a:noFill/>
          <a:ln>
            <a:noFill/>
          </a:ln>
        </p:spPr>
      </p:pic>
      <p:pic>
        <p:nvPicPr>
          <p:cNvPr id="2" name="Imagen 1">
            <a:extLst>
              <a:ext uri="{FF2B5EF4-FFF2-40B4-BE49-F238E27FC236}">
                <a16:creationId xmlns:a16="http://schemas.microsoft.com/office/drawing/2014/main" id="{968CF057-C9D5-83C2-485F-5C72EB4888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20E0606-8A17-3B48-CDF7-A1D042B65A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5238" y="255743"/>
            <a:ext cx="958788" cy="273184"/>
          </a:xfrm>
          <a:prstGeom prst="rect">
            <a:avLst/>
          </a:prstGeom>
        </p:spPr>
      </p:pic>
    </p:spTree>
    <p:extLst>
      <p:ext uri="{BB962C8B-B14F-4D97-AF65-F5344CB8AC3E}">
        <p14:creationId xmlns:p14="http://schemas.microsoft.com/office/powerpoint/2010/main" val="39571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401" name="Google Shape;401;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28FFD2AF-5247-7319-2D8B-1E6B38A2630C}"/>
              </a:ext>
            </a:extLst>
          </p:cNvPr>
          <p:cNvSpPr txBox="1">
            <a:spLocks/>
          </p:cNvSpPr>
          <p:nvPr/>
        </p:nvSpPr>
        <p:spPr>
          <a:xfrm>
            <a:off x="0" y="105985"/>
            <a:ext cx="9143999" cy="572700"/>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3200" dirty="0"/>
              <a:t>5. Aplicación pastoral</a:t>
            </a:r>
            <a:endParaRPr lang="es-ES" sz="3200" dirty="0"/>
          </a:p>
        </p:txBody>
      </p:sp>
      <p:pic>
        <p:nvPicPr>
          <p:cNvPr id="10" name="Imagen 9">
            <a:extLst>
              <a:ext uri="{FF2B5EF4-FFF2-40B4-BE49-F238E27FC236}">
                <a16:creationId xmlns:a16="http://schemas.microsoft.com/office/drawing/2014/main" id="{10E1E41F-BE07-5FDE-4F18-0F0DA956A1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74" y="56768"/>
            <a:ext cx="803055" cy="790032"/>
          </a:xfrm>
          <a:prstGeom prst="rect">
            <a:avLst/>
          </a:prstGeom>
        </p:spPr>
      </p:pic>
      <p:pic>
        <p:nvPicPr>
          <p:cNvPr id="2" name="Imagen 1">
            <a:extLst>
              <a:ext uri="{FF2B5EF4-FFF2-40B4-BE49-F238E27FC236}">
                <a16:creationId xmlns:a16="http://schemas.microsoft.com/office/drawing/2014/main" id="{8CDEBDC3-8D04-CDE4-C4F2-198FE6D9B9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1F6D4E62-3E62-B12A-1B88-516C43E49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89538" y="255743"/>
            <a:ext cx="958788" cy="273184"/>
          </a:xfrm>
          <a:prstGeom prst="rect">
            <a:avLst/>
          </a:prstGeom>
        </p:spPr>
      </p:pic>
      <p:sp>
        <p:nvSpPr>
          <p:cNvPr id="398" name="Google Shape;398;p41"/>
          <p:cNvSpPr txBox="1">
            <a:spLocks noGrp="1"/>
          </p:cNvSpPr>
          <p:nvPr>
            <p:ph type="body" idx="1"/>
          </p:nvPr>
        </p:nvSpPr>
        <p:spPr>
          <a:xfrm>
            <a:off x="693079" y="855046"/>
            <a:ext cx="8039442" cy="4084730"/>
          </a:xfrm>
          <a:prstGeom prst="rect">
            <a:avLst/>
          </a:prstGeom>
        </p:spPr>
        <p:txBody>
          <a:bodyPr spcFirstLastPara="1" wrap="square" lIns="91425" tIns="91425" rIns="91425" bIns="91425" anchor="ctr" anchorCtr="0">
            <a:noAutofit/>
          </a:bodyPr>
          <a:lstStyle/>
          <a:p>
            <a:pPr marL="0" lvl="0" indent="0" rtl="0">
              <a:lnSpc>
                <a:spcPts val="2500"/>
              </a:lnSpc>
              <a:spcBef>
                <a:spcPts val="0"/>
              </a:spcBef>
              <a:spcAft>
                <a:spcPts val="1200"/>
              </a:spcAft>
              <a:buNone/>
            </a:pPr>
            <a:r>
              <a:rPr lang="es-MX" sz="2000" dirty="0"/>
              <a:t>Igual que antes, la comunidad de hoy debe descubrir cuáles son sus necesidades internas y externas, organizativas, doctrinales, culturales, sociales, económicas, y procurar la luz al Espíritu Santo para encontrar soluciones juntos, en un diálogo donde todos tengamos un mismo sentir y pensar. </a:t>
            </a:r>
          </a:p>
          <a:p>
            <a:pPr marL="0" lvl="0" indent="0" rtl="0">
              <a:lnSpc>
                <a:spcPts val="2500"/>
              </a:lnSpc>
              <a:spcBef>
                <a:spcPts val="0"/>
              </a:spcBef>
              <a:spcAft>
                <a:spcPts val="1200"/>
              </a:spcAft>
              <a:buNone/>
            </a:pPr>
            <a:r>
              <a:rPr lang="es-MX" sz="2000" dirty="0"/>
              <a:t>Debemos ser creyentes que buscan respuestas a las necesidades de la comunidad y el mundo. Es importante conocer las aptitudes de cada uno para asignarles un ministerio donde dé su mejor ayuda. Debemos promover los ministerios de la Palabra, solidaridad, catequesis, animación, coordinación, liturgia, enseñanza, derechos humanos, salud, reconciliación, promoción de la mujer, ecología, etc.</a:t>
            </a:r>
            <a:endParaRPr lang="en-US" sz="2000" dirty="0"/>
          </a:p>
        </p:txBody>
      </p:sp>
    </p:spTree>
    <p:extLst>
      <p:ext uri="{BB962C8B-B14F-4D97-AF65-F5344CB8AC3E}">
        <p14:creationId xmlns:p14="http://schemas.microsoft.com/office/powerpoint/2010/main" val="1307368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8" name="Google Shape;475;p47">
            <a:extLst>
              <a:ext uri="{FF2B5EF4-FFF2-40B4-BE49-F238E27FC236}">
                <a16:creationId xmlns:a16="http://schemas.microsoft.com/office/drawing/2014/main" id="{89866089-BA59-A4AF-8CAA-600153CE6D39}"/>
              </a:ext>
            </a:extLst>
          </p:cNvPr>
          <p:cNvPicPr preferRelativeResize="0"/>
          <p:nvPr/>
        </p:nvPicPr>
        <p:blipFill>
          <a:blip r:embed="rId3" cstate="screen">
            <a:alphaModFix amt="69000"/>
            <a:extLst>
              <a:ext uri="{28A0092B-C50C-407E-A947-70E740481C1C}">
                <a14:useLocalDpi xmlns:a14="http://schemas.microsoft.com/office/drawing/2010/main"/>
              </a:ext>
            </a:extLst>
          </a:blip>
          <a:stretch>
            <a:fillRect/>
          </a:stretch>
        </p:blipFill>
        <p:spPr>
          <a:xfrm rot="10800000" flipH="1">
            <a:off x="6585301" y="144194"/>
            <a:ext cx="1754026" cy="1231825"/>
          </a:xfrm>
          <a:prstGeom prst="rect">
            <a:avLst/>
          </a:prstGeom>
          <a:noFill/>
          <a:ln>
            <a:noFill/>
          </a:ln>
        </p:spPr>
      </p:pic>
      <p:pic>
        <p:nvPicPr>
          <p:cNvPr id="2" name="Imagen 1">
            <a:extLst>
              <a:ext uri="{FF2B5EF4-FFF2-40B4-BE49-F238E27FC236}">
                <a16:creationId xmlns:a16="http://schemas.microsoft.com/office/drawing/2014/main" id="{C8660513-0340-CA8E-9620-7BE2B5250F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8" name="Google Shape;398;p41"/>
          <p:cNvSpPr txBox="1">
            <a:spLocks noGrp="1"/>
          </p:cNvSpPr>
          <p:nvPr>
            <p:ph type="body" idx="1"/>
          </p:nvPr>
        </p:nvSpPr>
        <p:spPr>
          <a:xfrm>
            <a:off x="804673" y="536280"/>
            <a:ext cx="7296911" cy="4429402"/>
          </a:xfrm>
          <a:prstGeom prst="rect">
            <a:avLst/>
          </a:prstGeom>
        </p:spPr>
        <p:txBody>
          <a:bodyPr spcFirstLastPara="1" wrap="square" lIns="91425" tIns="91425" rIns="91425" bIns="91425" anchor="ctr" anchorCtr="0">
            <a:noAutofit/>
          </a:bodyPr>
          <a:lstStyle/>
          <a:p>
            <a:pPr marL="0" lvl="0" indent="0" rtl="0">
              <a:lnSpc>
                <a:spcPts val="2800"/>
              </a:lnSpc>
              <a:spcBef>
                <a:spcPts val="0"/>
              </a:spcBef>
              <a:buNone/>
            </a:pPr>
            <a:r>
              <a:rPr lang="es-MX" sz="2200" dirty="0"/>
              <a:t>Los ministerios más comunes que encontramos en nuestras comunidades son:</a:t>
            </a:r>
          </a:p>
          <a:p>
            <a:pPr marL="342900" lvl="0" rtl="0">
              <a:lnSpc>
                <a:spcPts val="2800"/>
              </a:lnSpc>
              <a:spcBef>
                <a:spcPts val="0"/>
              </a:spcBef>
              <a:buFont typeface="Wingdings" panose="05000000000000000000" pitchFamily="2" charset="2"/>
              <a:buChar char="ü"/>
            </a:pPr>
            <a:r>
              <a:rPr lang="es-MX" sz="2200" dirty="0"/>
              <a:t>Ministerio de la Palabra,</a:t>
            </a:r>
          </a:p>
          <a:p>
            <a:pPr marL="342900" lvl="0" rtl="0">
              <a:lnSpc>
                <a:spcPts val="2800"/>
              </a:lnSpc>
              <a:spcBef>
                <a:spcPts val="0"/>
              </a:spcBef>
              <a:buFont typeface="Wingdings" panose="05000000000000000000" pitchFamily="2" charset="2"/>
              <a:buChar char="ü"/>
            </a:pPr>
            <a:r>
              <a:rPr lang="es-MX" sz="2200" dirty="0"/>
              <a:t>Ministerio de la reconciliación,</a:t>
            </a:r>
          </a:p>
          <a:p>
            <a:pPr marL="342900" lvl="0" rtl="0">
              <a:lnSpc>
                <a:spcPts val="2800"/>
              </a:lnSpc>
              <a:spcBef>
                <a:spcPts val="0"/>
              </a:spcBef>
              <a:buFont typeface="Wingdings" panose="05000000000000000000" pitchFamily="2" charset="2"/>
              <a:buChar char="ü"/>
            </a:pPr>
            <a:r>
              <a:rPr lang="es-MX" sz="2200" dirty="0"/>
              <a:t>Ministerio de la solidaridad,</a:t>
            </a:r>
          </a:p>
          <a:p>
            <a:pPr marL="342900" lvl="0" rtl="0">
              <a:lnSpc>
                <a:spcPts val="2800"/>
              </a:lnSpc>
              <a:spcBef>
                <a:spcPts val="0"/>
              </a:spcBef>
              <a:buFont typeface="Wingdings" panose="05000000000000000000" pitchFamily="2" charset="2"/>
              <a:buChar char="ü"/>
            </a:pPr>
            <a:r>
              <a:rPr lang="es-MX" sz="2200" dirty="0"/>
              <a:t>Ministerio de la catequesis,</a:t>
            </a:r>
          </a:p>
          <a:p>
            <a:pPr marL="342900" lvl="0" rtl="0">
              <a:lnSpc>
                <a:spcPts val="2800"/>
              </a:lnSpc>
              <a:spcBef>
                <a:spcPts val="0"/>
              </a:spcBef>
              <a:buFont typeface="Wingdings" panose="05000000000000000000" pitchFamily="2" charset="2"/>
              <a:buChar char="ü"/>
            </a:pPr>
            <a:r>
              <a:rPr lang="es-MX" sz="2200" dirty="0"/>
              <a:t>Ministerio de la coordinación,</a:t>
            </a:r>
          </a:p>
          <a:p>
            <a:pPr marL="342900" lvl="0" rtl="0">
              <a:lnSpc>
                <a:spcPts val="2800"/>
              </a:lnSpc>
              <a:spcBef>
                <a:spcPts val="0"/>
              </a:spcBef>
              <a:buFont typeface="Wingdings" panose="05000000000000000000" pitchFamily="2" charset="2"/>
              <a:buChar char="ü"/>
            </a:pPr>
            <a:r>
              <a:rPr lang="es-MX" sz="2200" dirty="0"/>
              <a:t>Ministerio de la administración y cuentas,</a:t>
            </a:r>
          </a:p>
          <a:p>
            <a:pPr marL="342900" lvl="0" rtl="0">
              <a:lnSpc>
                <a:spcPts val="2800"/>
              </a:lnSpc>
              <a:spcBef>
                <a:spcPts val="0"/>
              </a:spcBef>
              <a:buFont typeface="Wingdings" panose="05000000000000000000" pitchFamily="2" charset="2"/>
              <a:buChar char="ü"/>
            </a:pPr>
            <a:r>
              <a:rPr lang="es-MX" sz="2200" dirty="0"/>
              <a:t>Ministerio de la defensa ecológica , la vida y derechos humanos,</a:t>
            </a:r>
          </a:p>
          <a:p>
            <a:pPr marL="342900" lvl="0" rtl="0">
              <a:lnSpc>
                <a:spcPts val="2800"/>
              </a:lnSpc>
              <a:spcBef>
                <a:spcPts val="0"/>
              </a:spcBef>
              <a:buFont typeface="Wingdings" panose="05000000000000000000" pitchFamily="2" charset="2"/>
              <a:buChar char="ü"/>
            </a:pPr>
            <a:r>
              <a:rPr lang="es-MX" sz="2200" dirty="0"/>
              <a:t>Ministerio de la Biblia,</a:t>
            </a:r>
          </a:p>
          <a:p>
            <a:pPr marL="342900" lvl="0" rtl="0">
              <a:lnSpc>
                <a:spcPts val="2800"/>
              </a:lnSpc>
              <a:spcBef>
                <a:spcPts val="0"/>
              </a:spcBef>
              <a:buFont typeface="Wingdings" panose="05000000000000000000" pitchFamily="2" charset="2"/>
              <a:buChar char="ü"/>
            </a:pPr>
            <a:r>
              <a:rPr lang="es-MX" sz="2200" dirty="0"/>
              <a:t>Ministerio de la liturgia.</a:t>
            </a:r>
            <a:endParaRPr lang="en-US" sz="2200" dirty="0"/>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sp>
        <p:nvSpPr>
          <p:cNvPr id="5" name="Google Shape;397;p41">
            <a:extLst>
              <a:ext uri="{FF2B5EF4-FFF2-40B4-BE49-F238E27FC236}">
                <a16:creationId xmlns:a16="http://schemas.microsoft.com/office/drawing/2014/main" id="{E4E3A9BB-E811-8BEB-3464-1E0F70313F60}"/>
              </a:ext>
            </a:extLst>
          </p:cNvPr>
          <p:cNvSpPr txBox="1">
            <a:spLocks/>
          </p:cNvSpPr>
          <p:nvPr/>
        </p:nvSpPr>
        <p:spPr>
          <a:xfrm rot="5400000">
            <a:off x="7229928" y="2599035"/>
            <a:ext cx="3524247" cy="303893"/>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erkshire Swash"/>
              <a:buNone/>
              <a:defRPr sz="38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MX" sz="2000" dirty="0">
                <a:solidFill>
                  <a:schemeClr val="accent3">
                    <a:lumMod val="20000"/>
                    <a:lumOff val="80000"/>
                  </a:schemeClr>
                </a:solidFill>
              </a:rPr>
              <a:t>5. Aplicación pastoral</a:t>
            </a:r>
          </a:p>
        </p:txBody>
      </p:sp>
      <p:pic>
        <p:nvPicPr>
          <p:cNvPr id="9" name="Imagen 8">
            <a:extLst>
              <a:ext uri="{FF2B5EF4-FFF2-40B4-BE49-F238E27FC236}">
                <a16:creationId xmlns:a16="http://schemas.microsoft.com/office/drawing/2014/main" id="{04CAE2D1-5A80-6F54-BE11-53441B6725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1550" y="5035"/>
            <a:ext cx="559143" cy="550075"/>
          </a:xfrm>
          <a:prstGeom prst="rect">
            <a:avLst/>
          </a:prstGeom>
        </p:spPr>
      </p:pic>
      <p:pic>
        <p:nvPicPr>
          <p:cNvPr id="3" name="Imagen 2">
            <a:extLst>
              <a:ext uri="{FF2B5EF4-FFF2-40B4-BE49-F238E27FC236}">
                <a16:creationId xmlns:a16="http://schemas.microsoft.com/office/drawing/2014/main" id="{0C595019-AD20-A2EE-C76A-A4BEB65A8E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77" y="83864"/>
            <a:ext cx="958788" cy="273184"/>
          </a:xfrm>
          <a:prstGeom prst="rect">
            <a:avLst/>
          </a:prstGeom>
        </p:spPr>
      </p:pic>
      <p:grpSp>
        <p:nvGrpSpPr>
          <p:cNvPr id="22" name="Grupo 21">
            <a:extLst>
              <a:ext uri="{FF2B5EF4-FFF2-40B4-BE49-F238E27FC236}">
                <a16:creationId xmlns:a16="http://schemas.microsoft.com/office/drawing/2014/main" id="{F26F3E18-C439-BD47-4956-50848247ED0C}"/>
              </a:ext>
            </a:extLst>
          </p:cNvPr>
          <p:cNvGrpSpPr/>
          <p:nvPr/>
        </p:nvGrpSpPr>
        <p:grpSpPr>
          <a:xfrm>
            <a:off x="7455237" y="1903022"/>
            <a:ext cx="1339825" cy="3151136"/>
            <a:chOff x="6873275" y="1458189"/>
            <a:chExt cx="1339825" cy="3151136"/>
          </a:xfrm>
        </p:grpSpPr>
        <p:pic>
          <p:nvPicPr>
            <p:cNvPr id="20" name="Google Shape;672;p52">
              <a:extLst>
                <a:ext uri="{FF2B5EF4-FFF2-40B4-BE49-F238E27FC236}">
                  <a16:creationId xmlns:a16="http://schemas.microsoft.com/office/drawing/2014/main" id="{0F0F8788-8BD8-CD14-CEF3-2EC631EA6F90}"/>
                </a:ext>
              </a:extLst>
            </p:cNvPr>
            <p:cNvPicPr preferRelativeResize="0"/>
            <p:nvPr/>
          </p:nvPicPr>
          <p:blipFill>
            <a:blip r:embed="rId8">
              <a:alphaModFix/>
            </a:blip>
            <a:stretch>
              <a:fillRect/>
            </a:stretch>
          </p:blipFill>
          <p:spPr>
            <a:xfrm>
              <a:off x="7024700" y="1458189"/>
              <a:ext cx="1188400" cy="2967336"/>
            </a:xfrm>
            <a:prstGeom prst="rect">
              <a:avLst/>
            </a:prstGeom>
            <a:noFill/>
            <a:ln>
              <a:noFill/>
            </a:ln>
          </p:spPr>
        </p:pic>
        <p:pic>
          <p:nvPicPr>
            <p:cNvPr id="21" name="Google Shape;673;p52">
              <a:extLst>
                <a:ext uri="{FF2B5EF4-FFF2-40B4-BE49-F238E27FC236}">
                  <a16:creationId xmlns:a16="http://schemas.microsoft.com/office/drawing/2014/main" id="{C56271BD-7304-9C76-541A-581A0DA3B7CA}"/>
                </a:ext>
              </a:extLst>
            </p:cNvPr>
            <p:cNvPicPr preferRelativeResize="0"/>
            <p:nvPr/>
          </p:nvPicPr>
          <p:blipFill>
            <a:blip r:embed="rId9">
              <a:alphaModFix/>
            </a:blip>
            <a:stretch>
              <a:fillRect/>
            </a:stretch>
          </p:blipFill>
          <p:spPr>
            <a:xfrm>
              <a:off x="6873275" y="3985900"/>
              <a:ext cx="1188400" cy="623425"/>
            </a:xfrm>
            <a:prstGeom prst="rect">
              <a:avLst/>
            </a:prstGeom>
            <a:noFill/>
            <a:ln>
              <a:noFill/>
            </a:ln>
          </p:spPr>
        </p:pic>
      </p:grpSp>
    </p:spTree>
    <p:extLst>
      <p:ext uri="{BB962C8B-B14F-4D97-AF65-F5344CB8AC3E}">
        <p14:creationId xmlns:p14="http://schemas.microsoft.com/office/powerpoint/2010/main" val="4162663804"/>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21"/>
        <p:cNvGrpSpPr/>
        <p:nvPr/>
      </p:nvGrpSpPr>
      <p:grpSpPr>
        <a:xfrm>
          <a:off x="0" y="0"/>
          <a:ext cx="0" cy="0"/>
          <a:chOff x="0" y="0"/>
          <a:chExt cx="0" cy="0"/>
        </a:xfrm>
      </p:grpSpPr>
      <p:pic>
        <p:nvPicPr>
          <p:cNvPr id="2" name="Imagen 1">
            <a:extLst>
              <a:ext uri="{FF2B5EF4-FFF2-40B4-BE49-F238E27FC236}">
                <a16:creationId xmlns:a16="http://schemas.microsoft.com/office/drawing/2014/main" id="{1707190A-64DE-91B4-1034-AE4B66145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825" name="Google Shape;825;p62"/>
          <p:cNvSpPr txBox="1">
            <a:spLocks noGrp="1"/>
          </p:cNvSpPr>
          <p:nvPr>
            <p:ph type="title" idx="4294967295"/>
          </p:nvPr>
        </p:nvSpPr>
        <p:spPr>
          <a:xfrm>
            <a:off x="1124247" y="892724"/>
            <a:ext cx="3138488" cy="661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5400" u="sng" dirty="0"/>
              <a:t>Tema 4</a:t>
            </a:r>
          </a:p>
        </p:txBody>
      </p:sp>
      <p:sp>
        <p:nvSpPr>
          <p:cNvPr id="826" name="Google Shape;826;p62"/>
          <p:cNvSpPr txBox="1">
            <a:spLocks noGrp="1"/>
          </p:cNvSpPr>
          <p:nvPr>
            <p:ph type="subTitle" idx="4294967295"/>
          </p:nvPr>
        </p:nvSpPr>
        <p:spPr>
          <a:xfrm>
            <a:off x="793403" y="3764132"/>
            <a:ext cx="3994150" cy="922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i="1" dirty="0"/>
              <a:t>“Busquen entre ustedes personas llenas del Espíritu” (</a:t>
            </a:r>
            <a:r>
              <a:rPr lang="es-MX" i="1" dirty="0" err="1"/>
              <a:t>Hch</a:t>
            </a:r>
            <a:r>
              <a:rPr lang="es-MX" i="1" dirty="0"/>
              <a:t> 6,3)</a:t>
            </a:r>
            <a:endParaRPr lang="en-US" i="1" dirty="0"/>
          </a:p>
        </p:txBody>
      </p:sp>
      <p:pic>
        <p:nvPicPr>
          <p:cNvPr id="828" name="Google Shape;828;p62"/>
          <p:cNvPicPr preferRelativeResize="0"/>
          <p:nvPr/>
        </p:nvPicPr>
        <p:blipFill>
          <a:blip r:embed="rId4">
            <a:alphaModFix/>
          </a:blip>
          <a:stretch>
            <a:fillRect/>
          </a:stretch>
        </p:blipFill>
        <p:spPr>
          <a:xfrm flipH="1">
            <a:off x="114522" y="173976"/>
            <a:ext cx="541188" cy="1029750"/>
          </a:xfrm>
          <a:prstGeom prst="rect">
            <a:avLst/>
          </a:prstGeom>
          <a:noFill/>
          <a:ln>
            <a:noFill/>
          </a:ln>
        </p:spPr>
      </p:pic>
      <p:pic>
        <p:nvPicPr>
          <p:cNvPr id="829" name="Google Shape;829;p6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8368773" y="194076"/>
            <a:ext cx="701150" cy="1009650"/>
          </a:xfrm>
          <a:prstGeom prst="rect">
            <a:avLst/>
          </a:prstGeom>
          <a:noFill/>
          <a:ln>
            <a:noFill/>
          </a:ln>
        </p:spPr>
      </p:pic>
      <p:grpSp>
        <p:nvGrpSpPr>
          <p:cNvPr id="4" name="Grupo 3">
            <a:extLst>
              <a:ext uri="{FF2B5EF4-FFF2-40B4-BE49-F238E27FC236}">
                <a16:creationId xmlns:a16="http://schemas.microsoft.com/office/drawing/2014/main" id="{5C3028A6-F515-88A2-46C7-510C6E8A3D84}"/>
              </a:ext>
            </a:extLst>
          </p:cNvPr>
          <p:cNvGrpSpPr/>
          <p:nvPr/>
        </p:nvGrpSpPr>
        <p:grpSpPr>
          <a:xfrm>
            <a:off x="4881267" y="585089"/>
            <a:ext cx="3427660" cy="4291651"/>
            <a:chOff x="1218685" y="895926"/>
            <a:chExt cx="2885845" cy="3613264"/>
          </a:xfrm>
        </p:grpSpPr>
        <p:grpSp>
          <p:nvGrpSpPr>
            <p:cNvPr id="822" name="Google Shape;822;p62"/>
            <p:cNvGrpSpPr/>
            <p:nvPr/>
          </p:nvGrpSpPr>
          <p:grpSpPr>
            <a:xfrm>
              <a:off x="1218685" y="900985"/>
              <a:ext cx="2882506" cy="3608205"/>
              <a:chOff x="1385801" y="900788"/>
              <a:chExt cx="2257592" cy="3341918"/>
            </a:xfrm>
          </p:grpSpPr>
          <p:sp>
            <p:nvSpPr>
              <p:cNvPr id="823" name="Google Shape;823;p62"/>
              <p:cNvSpPr/>
              <p:nvPr/>
            </p:nvSpPr>
            <p:spPr>
              <a:xfrm rot="5400000">
                <a:off x="843638" y="1442951"/>
                <a:ext cx="3341918" cy="2257592"/>
              </a:xfrm>
              <a:custGeom>
                <a:avLst/>
                <a:gdLst/>
                <a:ahLst/>
                <a:cxnLst/>
                <a:rect l="l" t="t" r="r" b="b"/>
                <a:pathLst>
                  <a:path w="95915" h="64948" extrusionOk="0">
                    <a:moveTo>
                      <a:pt x="3184" y="0"/>
                    </a:moveTo>
                    <a:cubicBezTo>
                      <a:pt x="1444" y="0"/>
                      <a:pt x="1" y="1444"/>
                      <a:pt x="1" y="3184"/>
                    </a:cubicBezTo>
                    <a:lnTo>
                      <a:pt x="1" y="61764"/>
                    </a:lnTo>
                    <a:cubicBezTo>
                      <a:pt x="1" y="63525"/>
                      <a:pt x="1444" y="64948"/>
                      <a:pt x="3184" y="64948"/>
                    </a:cubicBezTo>
                    <a:lnTo>
                      <a:pt x="92731" y="64948"/>
                    </a:lnTo>
                    <a:cubicBezTo>
                      <a:pt x="94492" y="64948"/>
                      <a:pt x="95914" y="63525"/>
                      <a:pt x="95914" y="61764"/>
                    </a:cubicBezTo>
                    <a:lnTo>
                      <a:pt x="95914" y="3184"/>
                    </a:lnTo>
                    <a:cubicBezTo>
                      <a:pt x="95914" y="1444"/>
                      <a:pt x="94492" y="0"/>
                      <a:pt x="92731" y="0"/>
                    </a:cubicBezTo>
                    <a:close/>
                  </a:path>
                </a:pathLst>
              </a:custGeom>
              <a:solidFill>
                <a:srgbClr val="F4D0CA">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2"/>
              <p:cNvSpPr/>
              <p:nvPr/>
            </p:nvSpPr>
            <p:spPr>
              <a:xfrm>
                <a:off x="2431648" y="4010026"/>
                <a:ext cx="130832" cy="1586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B0FA7FD2-218F-CFE8-C194-4A95563F62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7620" y="895926"/>
              <a:ext cx="2766910" cy="2945611"/>
            </a:xfrm>
            <a:prstGeom prst="rect">
              <a:avLst/>
            </a:prstGeom>
          </p:spPr>
        </p:pic>
      </p:grpSp>
      <p:sp>
        <p:nvSpPr>
          <p:cNvPr id="10" name="Google Shape;375;p39">
            <a:extLst>
              <a:ext uri="{FF2B5EF4-FFF2-40B4-BE49-F238E27FC236}">
                <a16:creationId xmlns:a16="http://schemas.microsoft.com/office/drawing/2014/main" id="{FD0AA2D0-5145-EB01-E849-5EA52AFD523C}"/>
              </a:ext>
            </a:extLst>
          </p:cNvPr>
          <p:cNvSpPr txBox="1">
            <a:spLocks noGrp="1"/>
          </p:cNvSpPr>
          <p:nvPr/>
        </p:nvSpPr>
        <p:spPr>
          <a:xfrm>
            <a:off x="601870" y="1676863"/>
            <a:ext cx="4182410" cy="18536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Berkshire Swash"/>
              <a:buNone/>
              <a:defRPr sz="2800" b="0" i="0" u="none" strike="noStrike" cap="none">
                <a:solidFill>
                  <a:schemeClr val="accent1"/>
                </a:solidFill>
                <a:latin typeface="Berkshire Swash"/>
                <a:ea typeface="Berkshire Swash"/>
                <a:cs typeface="Berkshire Swash"/>
                <a:sym typeface="Berkshire Swash"/>
              </a:defRPr>
            </a:lvl1pPr>
            <a:lvl2pPr marL="914400" marR="0" lvl="1"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2pPr>
            <a:lvl3pPr marL="1371600" marR="0" lvl="2"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3pPr>
            <a:lvl4pPr marL="1828800" marR="0" lvl="3"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4pPr>
            <a:lvl5pPr marL="2286000" marR="0" lvl="4"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5pPr>
            <a:lvl6pPr marL="2743200" marR="0" lvl="5"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6pPr>
            <a:lvl7pPr marL="3200400" marR="0" lvl="6"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7pPr>
            <a:lvl8pPr marL="3657600" marR="0" lvl="7"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8pPr>
            <a:lvl9pPr marL="4114800" marR="0" lvl="8" indent="-317500" algn="l" rtl="0">
              <a:lnSpc>
                <a:spcPct val="115000"/>
              </a:lnSpc>
              <a:spcBef>
                <a:spcPts val="0"/>
              </a:spcBef>
              <a:spcAft>
                <a:spcPts val="0"/>
              </a:spcAft>
              <a:buClr>
                <a:schemeClr val="dk1"/>
              </a:buClr>
              <a:buSzPts val="2400"/>
              <a:buFont typeface="Berkshire Swash"/>
              <a:buNone/>
              <a:defRPr sz="2400" b="0" i="0" u="none" strike="noStrike" cap="none">
                <a:solidFill>
                  <a:schemeClr val="dk1"/>
                </a:solidFill>
                <a:latin typeface="Berkshire Swash"/>
                <a:ea typeface="Berkshire Swash"/>
                <a:cs typeface="Berkshire Swash"/>
                <a:sym typeface="Berkshire Swash"/>
              </a:defRPr>
            </a:lvl9pPr>
          </a:lstStyle>
          <a:p>
            <a:pPr marL="0" lvl="0" indent="0" rtl="0">
              <a:spcBef>
                <a:spcPts val="0"/>
              </a:spcBef>
              <a:spcAft>
                <a:spcPts val="0"/>
              </a:spcAft>
              <a:buNone/>
            </a:pPr>
            <a:r>
              <a:rPr lang="es-MX" sz="4400" dirty="0"/>
              <a:t>El Discipulado y los Ministerios en la Iglesia</a:t>
            </a:r>
            <a:endParaRPr lang="en-US" sz="4400" dirty="0"/>
          </a:p>
        </p:txBody>
      </p:sp>
      <p:pic>
        <p:nvPicPr>
          <p:cNvPr id="6" name="Imagen 5">
            <a:extLst>
              <a:ext uri="{FF2B5EF4-FFF2-40B4-BE49-F238E27FC236}">
                <a16:creationId xmlns:a16="http://schemas.microsoft.com/office/drawing/2014/main" id="{47600976-D62F-B12F-D167-DC882DB926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0856" y="4640520"/>
            <a:ext cx="1658115" cy="472441"/>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81" name="Google Shape;1181;p71"/>
          <p:cNvSpPr txBox="1">
            <a:spLocks noGrp="1"/>
          </p:cNvSpPr>
          <p:nvPr>
            <p:ph type="title"/>
          </p:nvPr>
        </p:nvSpPr>
        <p:spPr>
          <a:xfrm>
            <a:off x="2565731" y="1577236"/>
            <a:ext cx="5827013" cy="2385748"/>
          </a:xfrm>
          <a:prstGeom prst="rect">
            <a:avLst/>
          </a:prstGeom>
        </p:spPr>
        <p:txBody>
          <a:bodyPr spcFirstLastPara="1" wrap="square" lIns="91425" tIns="91425" rIns="91425" bIns="91425" anchor="b" anchorCtr="0">
            <a:noAutofit/>
          </a:bodyPr>
          <a:lstStyle/>
          <a:p>
            <a:pPr marL="0" lvl="0" indent="0" algn="r" rtl="0">
              <a:lnSpc>
                <a:spcPts val="8000"/>
              </a:lnSpc>
              <a:spcBef>
                <a:spcPts val="0"/>
              </a:spcBef>
              <a:spcAft>
                <a:spcPts val="0"/>
              </a:spcAft>
              <a:buNone/>
            </a:pPr>
            <a:r>
              <a:rPr lang="es-ES" sz="8800" dirty="0"/>
              <a:t>Muchas</a:t>
            </a:r>
            <a:endParaRPr sz="8800" dirty="0"/>
          </a:p>
          <a:p>
            <a:pPr marL="0" lvl="0" indent="0" algn="r" rtl="0">
              <a:lnSpc>
                <a:spcPts val="8000"/>
              </a:lnSpc>
              <a:spcBef>
                <a:spcPts val="0"/>
              </a:spcBef>
              <a:spcAft>
                <a:spcPts val="0"/>
              </a:spcAft>
              <a:buNone/>
            </a:pPr>
            <a:r>
              <a:rPr lang="en" sz="8800" dirty="0">
                <a:solidFill>
                  <a:schemeClr val="accent1"/>
                </a:solidFill>
              </a:rPr>
              <a:t>gracias</a:t>
            </a:r>
            <a:endParaRPr sz="8800" dirty="0">
              <a:solidFill>
                <a:schemeClr val="accent1"/>
              </a:solidFill>
            </a:endParaRPr>
          </a:p>
        </p:txBody>
      </p:sp>
      <p:grpSp>
        <p:nvGrpSpPr>
          <p:cNvPr id="7" name="Grupo 6">
            <a:extLst>
              <a:ext uri="{FF2B5EF4-FFF2-40B4-BE49-F238E27FC236}">
                <a16:creationId xmlns:a16="http://schemas.microsoft.com/office/drawing/2014/main" id="{6CCE6221-2BFF-A1D7-CC18-9F4BE8CB722E}"/>
              </a:ext>
            </a:extLst>
          </p:cNvPr>
          <p:cNvGrpSpPr/>
          <p:nvPr/>
        </p:nvGrpSpPr>
        <p:grpSpPr>
          <a:xfrm>
            <a:off x="1295769" y="1725799"/>
            <a:ext cx="2397712" cy="3083669"/>
            <a:chOff x="527851" y="1098423"/>
            <a:chExt cx="2397712" cy="3083669"/>
          </a:xfrm>
        </p:grpSpPr>
        <p:pic>
          <p:nvPicPr>
            <p:cNvPr id="1179" name="Google Shape;1179;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0587" y="1697580"/>
              <a:ext cx="1344976" cy="2282661"/>
            </a:xfrm>
            <a:prstGeom prst="rect">
              <a:avLst/>
            </a:prstGeom>
            <a:noFill/>
            <a:ln>
              <a:noFill/>
            </a:ln>
          </p:spPr>
        </p:pic>
        <p:pic>
          <p:nvPicPr>
            <p:cNvPr id="1180" name="Google Shape;1180;p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0024" y="2635925"/>
              <a:ext cx="1425999" cy="1546167"/>
            </a:xfrm>
            <a:prstGeom prst="rect">
              <a:avLst/>
            </a:prstGeom>
            <a:noFill/>
            <a:ln>
              <a:noFill/>
            </a:ln>
          </p:spPr>
        </p:pic>
        <p:pic>
          <p:nvPicPr>
            <p:cNvPr id="1183" name="Google Shape;1183;p7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2030858">
              <a:off x="527851" y="1098423"/>
              <a:ext cx="995835" cy="2935106"/>
            </a:xfrm>
            <a:prstGeom prst="rect">
              <a:avLst/>
            </a:prstGeom>
            <a:noFill/>
            <a:ln>
              <a:noFill/>
            </a:ln>
          </p:spPr>
        </p:pic>
      </p:grpSp>
      <p:pic>
        <p:nvPicPr>
          <p:cNvPr id="6" name="Imagen 5">
            <a:extLst>
              <a:ext uri="{FF2B5EF4-FFF2-40B4-BE49-F238E27FC236}">
                <a16:creationId xmlns:a16="http://schemas.microsoft.com/office/drawing/2014/main" id="{B0EC53D3-4086-7BA0-9135-7D5C566DFC6F}"/>
              </a:ext>
            </a:extLst>
          </p:cNvPr>
          <p:cNvPicPr>
            <a:picLocks noChangeAspect="1"/>
          </p:cNvPicPr>
          <p:nvPr/>
        </p:nvPicPr>
        <p:blipFill>
          <a:blip r:embed="rId6"/>
          <a:stretch>
            <a:fillRect/>
          </a:stretch>
        </p:blipFill>
        <p:spPr>
          <a:xfrm>
            <a:off x="2582564" y="345223"/>
            <a:ext cx="3978872" cy="1137806"/>
          </a:xfrm>
          <a:prstGeom prst="rect">
            <a:avLst/>
          </a:prstGeom>
        </p:spPr>
      </p:pic>
      <p:pic>
        <p:nvPicPr>
          <p:cNvPr id="8" name="Imagen 7">
            <a:extLst>
              <a:ext uri="{FF2B5EF4-FFF2-40B4-BE49-F238E27FC236}">
                <a16:creationId xmlns:a16="http://schemas.microsoft.com/office/drawing/2014/main" id="{F1B1ED72-8040-117A-7C8E-5437A0891A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 name="Imagen 1">
            <a:extLst>
              <a:ext uri="{FF2B5EF4-FFF2-40B4-BE49-F238E27FC236}">
                <a16:creationId xmlns:a16="http://schemas.microsoft.com/office/drawing/2014/main" id="{B39332BB-9C29-7D12-6348-72A24B2E15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17" name="Google Shape;417;p43"/>
          <p:cNvSpPr txBox="1">
            <a:spLocks noGrp="1"/>
          </p:cNvSpPr>
          <p:nvPr>
            <p:ph type="title"/>
          </p:nvPr>
        </p:nvSpPr>
        <p:spPr>
          <a:xfrm>
            <a:off x="715950" y="199066"/>
            <a:ext cx="7712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dirty="0"/>
              <a:t>Introducción</a:t>
            </a:r>
          </a:p>
        </p:txBody>
      </p:sp>
      <p:sp>
        <p:nvSpPr>
          <p:cNvPr id="418" name="Google Shape;418;p43"/>
          <p:cNvSpPr txBox="1">
            <a:spLocks noGrp="1"/>
          </p:cNvSpPr>
          <p:nvPr>
            <p:ph type="subTitle" idx="1"/>
          </p:nvPr>
        </p:nvSpPr>
        <p:spPr>
          <a:xfrm>
            <a:off x="715950" y="1112662"/>
            <a:ext cx="7708200" cy="2415314"/>
          </a:xfrm>
          <a:prstGeom prst="rect">
            <a:avLst/>
          </a:prstGeom>
        </p:spPr>
        <p:txBody>
          <a:bodyPr spcFirstLastPara="1" wrap="square" lIns="91425" tIns="91425" rIns="91425" bIns="91425" anchor="t" anchorCtr="0">
            <a:noAutofit/>
          </a:bodyPr>
          <a:lstStyle/>
          <a:p>
            <a:pPr marL="0" lvl="0" indent="0" algn="just" rtl="0">
              <a:lnSpc>
                <a:spcPts val="2300"/>
              </a:lnSpc>
              <a:spcBef>
                <a:spcPts val="0"/>
              </a:spcBef>
              <a:spcAft>
                <a:spcPts val="0"/>
              </a:spcAft>
              <a:buNone/>
            </a:pPr>
            <a:r>
              <a:rPr lang="es-MX" sz="1800" dirty="0"/>
              <a:t>Queridos hermanos, bienvenidos y bienvenidas a este encuentro del Mes de la Biblia. Estamos reflexionando los grandes temas del libro de Hechos de los Apóstoles. En la sesión anterior vimos el estilo de vida comunitaria que nos propone Lucas en su obra. ¿Recordamos algunas ideas de ello? ¿Qué llamó nuestra atención? Hoy vamos a reflexionar sobre los servicios y ministerios que fueron surgiendo en las primeras comunidades cristianas para responder a las nuevas necesidades que fueron surgiendo. </a:t>
            </a:r>
            <a:endParaRPr lang="en-US" sz="1800" dirty="0"/>
          </a:p>
        </p:txBody>
      </p:sp>
      <p:sp>
        <p:nvSpPr>
          <p:cNvPr id="3" name="CuadroTexto 2">
            <a:extLst>
              <a:ext uri="{FF2B5EF4-FFF2-40B4-BE49-F238E27FC236}">
                <a16:creationId xmlns:a16="http://schemas.microsoft.com/office/drawing/2014/main" id="{E4AFC242-DFF4-E8B8-3721-3AD2D8DB9028}"/>
              </a:ext>
            </a:extLst>
          </p:cNvPr>
          <p:cNvSpPr txBox="1"/>
          <p:nvPr/>
        </p:nvSpPr>
        <p:spPr>
          <a:xfrm>
            <a:off x="1108355" y="3760429"/>
            <a:ext cx="7208667" cy="646331"/>
          </a:xfrm>
          <a:prstGeom prst="rect">
            <a:avLst/>
          </a:prstGeom>
          <a:noFill/>
        </p:spPr>
        <p:txBody>
          <a:bodyPr wrap="square">
            <a:spAutoFit/>
          </a:bodyPr>
          <a:lstStyle/>
          <a:p>
            <a:r>
              <a:rPr lang="es-MX" sz="1800" dirty="0">
                <a:solidFill>
                  <a:schemeClr val="dk1"/>
                </a:solidFill>
                <a:latin typeface="Bitter"/>
                <a:sym typeface="Bitter"/>
              </a:rPr>
              <a:t>¿Qué servicios y ministerios tenemos en nuestras familias y parroquias?</a:t>
            </a:r>
            <a:endParaRPr lang="es-EC" sz="1800" dirty="0">
              <a:solidFill>
                <a:schemeClr val="dk1"/>
              </a:solidFill>
              <a:latin typeface="Bitter"/>
              <a:sym typeface="Bitter"/>
            </a:endParaRPr>
          </a:p>
        </p:txBody>
      </p:sp>
      <p:pic>
        <p:nvPicPr>
          <p:cNvPr id="4" name="Imagen 3">
            <a:extLst>
              <a:ext uri="{FF2B5EF4-FFF2-40B4-BE49-F238E27FC236}">
                <a16:creationId xmlns:a16="http://schemas.microsoft.com/office/drawing/2014/main" id="{B7DE0EB2-C386-E59C-B89A-63BF62CA7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209" y="50706"/>
            <a:ext cx="1658115" cy="472441"/>
          </a:xfrm>
          <a:prstGeom prst="rect">
            <a:avLst/>
          </a:prstGeom>
        </p:spPr>
      </p:pic>
      <p:pic>
        <p:nvPicPr>
          <p:cNvPr id="7" name="Google Shape;1113;p66">
            <a:extLst>
              <a:ext uri="{FF2B5EF4-FFF2-40B4-BE49-F238E27FC236}">
                <a16:creationId xmlns:a16="http://schemas.microsoft.com/office/drawing/2014/main" id="{CDECBD21-9DA6-F8BB-1E0F-8367C41448F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808308" y="3866737"/>
            <a:ext cx="318716" cy="49488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0" y="0"/>
            <a:ext cx="9144000" cy="703015"/>
          </a:xfrm>
          <a:prstGeom prst="rect">
            <a:avLst/>
          </a:prstGeom>
          <a:solidFill>
            <a:schemeClr val="accent1">
              <a:lumMod val="20000"/>
              <a:lumOff val="80000"/>
            </a:schemeClr>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t>1. </a:t>
            </a:r>
            <a:r>
              <a:rPr lang="es-EC" sz="3600" dirty="0"/>
              <a:t>Lectura</a:t>
            </a:r>
            <a:r>
              <a:rPr lang="en-US" sz="3600" dirty="0"/>
              <a:t>: </a:t>
            </a:r>
            <a:r>
              <a:rPr lang="es-EC" sz="3600" dirty="0" err="1"/>
              <a:t>Hch</a:t>
            </a:r>
            <a:r>
              <a:rPr lang="en-US" sz="3600" dirty="0"/>
              <a:t> 6,1-7</a:t>
            </a:r>
          </a:p>
        </p:txBody>
      </p:sp>
      <p:sp>
        <p:nvSpPr>
          <p:cNvPr id="424" name="Google Shape;424;p44"/>
          <p:cNvSpPr txBox="1">
            <a:spLocks noGrp="1"/>
          </p:cNvSpPr>
          <p:nvPr>
            <p:ph type="body" idx="1"/>
          </p:nvPr>
        </p:nvSpPr>
        <p:spPr>
          <a:xfrm>
            <a:off x="577049" y="871692"/>
            <a:ext cx="8231946" cy="38767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dirty="0">
                <a:solidFill>
                  <a:schemeClr val="dk1"/>
                </a:solidFill>
              </a:rPr>
              <a:t>Por aquellos días, al multiplicarse los discípulos, hubo quejas de los helenistas contra los hebreos, porque sus viudas eran desatendidas en la asistencia cotidiana. Los Doce convocaron la asamblea de los discípulos y dijeron: “No parece bien que nosotros abandonemos la Palabra de Dios por servir a las mesas. Por tanto, hermanos, busquen entre ustedes a siete hombres de buena fama, llenos de Espíritu y de sabiduría, y los pondremos al frente de este cargo; mientras que nosotros nos dedicaremos a la oración y al ministerio de la Palabra”.</a:t>
            </a:r>
            <a:endParaRPr lang="en-US" sz="2400" dirty="0">
              <a:solidFill>
                <a:schemeClr val="dk1"/>
              </a:solidFill>
            </a:endParaRPr>
          </a:p>
        </p:txBody>
      </p:sp>
      <p:pic>
        <p:nvPicPr>
          <p:cNvPr id="426" name="Google Shape;426;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28800" y="1009088"/>
            <a:ext cx="397711" cy="572700"/>
          </a:xfrm>
          <a:prstGeom prst="rect">
            <a:avLst/>
          </a:prstGeom>
          <a:noFill/>
          <a:ln>
            <a:noFill/>
          </a:ln>
        </p:spPr>
      </p:pic>
      <p:pic>
        <p:nvPicPr>
          <p:cNvPr id="427" name="Google Shape;427;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7651"/>
            <a:ext cx="879144" cy="797280"/>
          </a:xfrm>
          <a:prstGeom prst="rect">
            <a:avLst/>
          </a:prstGeom>
        </p:spPr>
      </p:pic>
      <p:pic>
        <p:nvPicPr>
          <p:cNvPr id="2" name="Imagen 1">
            <a:extLst>
              <a:ext uri="{FF2B5EF4-FFF2-40B4-BE49-F238E27FC236}">
                <a16:creationId xmlns:a16="http://schemas.microsoft.com/office/drawing/2014/main" id="{9A38B99C-1AD7-7E01-D6E9-8AEC9DAB87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pic>
        <p:nvPicPr>
          <p:cNvPr id="3" name="Imagen 2">
            <a:extLst>
              <a:ext uri="{FF2B5EF4-FFF2-40B4-BE49-F238E27FC236}">
                <a16:creationId xmlns:a16="http://schemas.microsoft.com/office/drawing/2014/main" id="{A01DBAF0-8141-C2A1-5581-9055AA1A91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16536" y="50707"/>
            <a:ext cx="958788" cy="273184"/>
          </a:xfrm>
          <a:prstGeom prst="rect">
            <a:avLst/>
          </a:prstGeom>
        </p:spPr>
      </p:pic>
    </p:spTree>
    <p:extLst>
      <p:ext uri="{BB962C8B-B14F-4D97-AF65-F5344CB8AC3E}">
        <p14:creationId xmlns:p14="http://schemas.microsoft.com/office/powerpoint/2010/main" val="3672353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 name="Imagen 1">
            <a:extLst>
              <a:ext uri="{FF2B5EF4-FFF2-40B4-BE49-F238E27FC236}">
                <a16:creationId xmlns:a16="http://schemas.microsoft.com/office/drawing/2014/main" id="{A63EC908-625C-578F-016E-CA34593139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423" name="Google Shape;423;p44"/>
          <p:cNvSpPr txBox="1">
            <a:spLocks noGrp="1"/>
          </p:cNvSpPr>
          <p:nvPr>
            <p:ph type="title"/>
          </p:nvPr>
        </p:nvSpPr>
        <p:spPr>
          <a:xfrm rot="5400000">
            <a:off x="7472487" y="2214073"/>
            <a:ext cx="2857250" cy="485775"/>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rtl="0">
              <a:spcBef>
                <a:spcPts val="0"/>
              </a:spcBef>
              <a:spcAft>
                <a:spcPts val="0"/>
              </a:spcAft>
              <a:buNone/>
            </a:pPr>
            <a:r>
              <a:rPr lang="en-US" sz="2000" dirty="0"/>
              <a:t>1. </a:t>
            </a:r>
            <a:r>
              <a:rPr lang="es-EC" sz="2000" dirty="0"/>
              <a:t>Lectura</a:t>
            </a:r>
            <a:r>
              <a:rPr lang="en-US" sz="2000" dirty="0"/>
              <a:t>: </a:t>
            </a:r>
            <a:r>
              <a:rPr lang="es-EC" sz="2000" dirty="0" err="1"/>
              <a:t>Hch</a:t>
            </a:r>
            <a:r>
              <a:rPr lang="en-US" sz="2000" dirty="0"/>
              <a:t> 6,1-7</a:t>
            </a:r>
          </a:p>
        </p:txBody>
      </p:sp>
      <p:sp>
        <p:nvSpPr>
          <p:cNvPr id="424" name="Google Shape;424;p44"/>
          <p:cNvSpPr txBox="1">
            <a:spLocks noGrp="1"/>
          </p:cNvSpPr>
          <p:nvPr>
            <p:ph type="body" idx="1"/>
          </p:nvPr>
        </p:nvSpPr>
        <p:spPr>
          <a:xfrm>
            <a:off x="833337" y="630315"/>
            <a:ext cx="7687679" cy="26174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200" dirty="0">
                <a:solidFill>
                  <a:schemeClr val="dk1"/>
                </a:solidFill>
              </a:rPr>
              <a:t>Pareció bien la propuesta a toda la asamblea y escogieron a Esteban, hombre lleno de fe y de Espíritu Santo, a Felipe, a Prócoro, a Nicanor, a Timón, a </a:t>
            </a:r>
            <a:r>
              <a:rPr lang="es-MX" sz="2200" dirty="0" err="1">
                <a:solidFill>
                  <a:schemeClr val="dk1"/>
                </a:solidFill>
              </a:rPr>
              <a:t>Pármenas</a:t>
            </a:r>
            <a:r>
              <a:rPr lang="es-MX" sz="2200" dirty="0">
                <a:solidFill>
                  <a:schemeClr val="dk1"/>
                </a:solidFill>
              </a:rPr>
              <a:t> y a Nicolás, prosélito de Antioquía; los presentaron a los apóstoles y, habiendo hecho oración, les impusieron las manos. La Palabra de Dios iba creciendo; en Jerusalén se multiplicó considerablemente el número de los discípulos, y multitud de sacerdotes iban aceptando la fe.</a:t>
            </a:r>
          </a:p>
        </p:txBody>
      </p:sp>
      <p:pic>
        <p:nvPicPr>
          <p:cNvPr id="426" name="Google Shape;426;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9045" y="1530296"/>
            <a:ext cx="397711" cy="572700"/>
          </a:xfrm>
          <a:prstGeom prst="rect">
            <a:avLst/>
          </a:prstGeom>
          <a:noFill/>
          <a:ln>
            <a:noFill/>
          </a:ln>
        </p:spPr>
      </p:pic>
      <p:pic>
        <p:nvPicPr>
          <p:cNvPr id="427" name="Google Shape;427;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728800" y="4353467"/>
            <a:ext cx="415200" cy="790033"/>
          </a:xfrm>
          <a:prstGeom prst="rect">
            <a:avLst/>
          </a:prstGeom>
          <a:noFill/>
          <a:ln>
            <a:noFill/>
          </a:ln>
        </p:spPr>
      </p:pic>
      <p:pic>
        <p:nvPicPr>
          <p:cNvPr id="4" name="Imagen 3">
            <a:extLst>
              <a:ext uri="{FF2B5EF4-FFF2-40B4-BE49-F238E27FC236}">
                <a16:creationId xmlns:a16="http://schemas.microsoft.com/office/drawing/2014/main" id="{13BFFF3F-C309-282F-313E-A602FB1D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161720" y="0"/>
            <a:ext cx="879144" cy="797280"/>
          </a:xfrm>
          <a:prstGeom prst="rect">
            <a:avLst/>
          </a:prstGeom>
        </p:spPr>
      </p:pic>
      <p:grpSp>
        <p:nvGrpSpPr>
          <p:cNvPr id="8" name="Google Shape;505;p47">
            <a:extLst>
              <a:ext uri="{FF2B5EF4-FFF2-40B4-BE49-F238E27FC236}">
                <a16:creationId xmlns:a16="http://schemas.microsoft.com/office/drawing/2014/main" id="{93B688FF-5357-83A6-DAE2-63DCE255071A}"/>
              </a:ext>
            </a:extLst>
          </p:cNvPr>
          <p:cNvGrpSpPr/>
          <p:nvPr/>
        </p:nvGrpSpPr>
        <p:grpSpPr>
          <a:xfrm>
            <a:off x="7635453" y="3685404"/>
            <a:ext cx="569385" cy="737252"/>
            <a:chOff x="3314750" y="2006125"/>
            <a:chExt cx="356400" cy="461475"/>
          </a:xfrm>
        </p:grpSpPr>
        <p:sp>
          <p:nvSpPr>
            <p:cNvPr id="9" name="Google Shape;506;p47">
              <a:extLst>
                <a:ext uri="{FF2B5EF4-FFF2-40B4-BE49-F238E27FC236}">
                  <a16:creationId xmlns:a16="http://schemas.microsoft.com/office/drawing/2014/main" id="{8F750642-42A2-C703-563A-6AE4D4D1ADDD}"/>
                </a:ext>
              </a:extLst>
            </p:cNvPr>
            <p:cNvSpPr/>
            <p:nvPr/>
          </p:nvSpPr>
          <p:spPr>
            <a:xfrm>
              <a:off x="3315325" y="2210250"/>
              <a:ext cx="211625" cy="257350"/>
            </a:xfrm>
            <a:custGeom>
              <a:avLst/>
              <a:gdLst/>
              <a:ahLst/>
              <a:cxnLst/>
              <a:rect l="l" t="t" r="r" b="b"/>
              <a:pathLst>
                <a:path w="8465" h="10294" extrusionOk="0">
                  <a:moveTo>
                    <a:pt x="8183" y="1"/>
                  </a:moveTo>
                  <a:cubicBezTo>
                    <a:pt x="8019" y="1"/>
                    <a:pt x="7902" y="118"/>
                    <a:pt x="7902" y="259"/>
                  </a:cubicBezTo>
                  <a:lnTo>
                    <a:pt x="7902" y="9754"/>
                  </a:lnTo>
                  <a:lnTo>
                    <a:pt x="517" y="9754"/>
                  </a:lnTo>
                  <a:lnTo>
                    <a:pt x="517" y="8207"/>
                  </a:lnTo>
                  <a:cubicBezTo>
                    <a:pt x="517" y="8066"/>
                    <a:pt x="400" y="7949"/>
                    <a:pt x="259" y="7949"/>
                  </a:cubicBezTo>
                  <a:cubicBezTo>
                    <a:pt x="118" y="7949"/>
                    <a:pt x="1" y="8066"/>
                    <a:pt x="1" y="8207"/>
                  </a:cubicBezTo>
                  <a:lnTo>
                    <a:pt x="1" y="9848"/>
                  </a:lnTo>
                  <a:cubicBezTo>
                    <a:pt x="1" y="10082"/>
                    <a:pt x="212" y="10293"/>
                    <a:pt x="446" y="10293"/>
                  </a:cubicBezTo>
                  <a:lnTo>
                    <a:pt x="8019" y="10293"/>
                  </a:lnTo>
                  <a:cubicBezTo>
                    <a:pt x="8254" y="10293"/>
                    <a:pt x="8465" y="10082"/>
                    <a:pt x="8465" y="9848"/>
                  </a:cubicBezTo>
                  <a:lnTo>
                    <a:pt x="8465" y="259"/>
                  </a:lnTo>
                  <a:cubicBezTo>
                    <a:pt x="8441" y="118"/>
                    <a:pt x="8324" y="1"/>
                    <a:pt x="8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7;p47">
              <a:extLst>
                <a:ext uri="{FF2B5EF4-FFF2-40B4-BE49-F238E27FC236}">
                  <a16:creationId xmlns:a16="http://schemas.microsoft.com/office/drawing/2014/main" id="{3D29A04E-B25B-132E-E64C-3B6991DD12E5}"/>
                </a:ext>
              </a:extLst>
            </p:cNvPr>
            <p:cNvSpPr/>
            <p:nvPr/>
          </p:nvSpPr>
          <p:spPr>
            <a:xfrm>
              <a:off x="3389200" y="2228425"/>
              <a:ext cx="61550" cy="13525"/>
            </a:xfrm>
            <a:custGeom>
              <a:avLst/>
              <a:gdLst/>
              <a:ahLst/>
              <a:cxnLst/>
              <a:rect l="l" t="t" r="r" b="b"/>
              <a:pathLst>
                <a:path w="2462" h="541" extrusionOk="0">
                  <a:moveTo>
                    <a:pt x="258" y="1"/>
                  </a:moveTo>
                  <a:cubicBezTo>
                    <a:pt x="117" y="1"/>
                    <a:pt x="0" y="118"/>
                    <a:pt x="0" y="282"/>
                  </a:cubicBezTo>
                  <a:cubicBezTo>
                    <a:pt x="0" y="423"/>
                    <a:pt x="117" y="540"/>
                    <a:pt x="258" y="540"/>
                  </a:cubicBezTo>
                  <a:lnTo>
                    <a:pt x="2204" y="540"/>
                  </a:lnTo>
                  <a:cubicBezTo>
                    <a:pt x="2345" y="540"/>
                    <a:pt x="2462" y="423"/>
                    <a:pt x="2462" y="282"/>
                  </a:cubicBezTo>
                  <a:cubicBezTo>
                    <a:pt x="2462" y="118"/>
                    <a:pt x="2345" y="1"/>
                    <a:pt x="2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8;p47">
              <a:extLst>
                <a:ext uri="{FF2B5EF4-FFF2-40B4-BE49-F238E27FC236}">
                  <a16:creationId xmlns:a16="http://schemas.microsoft.com/office/drawing/2014/main" id="{1C8E4C9F-17EF-EED4-7DC8-1B4EC05CA69A}"/>
                </a:ext>
              </a:extLst>
            </p:cNvPr>
            <p:cNvSpPr/>
            <p:nvPr/>
          </p:nvSpPr>
          <p:spPr>
            <a:xfrm>
              <a:off x="3366325" y="2272400"/>
              <a:ext cx="105525" cy="13500"/>
            </a:xfrm>
            <a:custGeom>
              <a:avLst/>
              <a:gdLst/>
              <a:ahLst/>
              <a:cxnLst/>
              <a:rect l="l" t="t" r="r" b="b"/>
              <a:pathLst>
                <a:path w="4221" h="540" extrusionOk="0">
                  <a:moveTo>
                    <a:pt x="259" y="0"/>
                  </a:moveTo>
                  <a:cubicBezTo>
                    <a:pt x="118" y="0"/>
                    <a:pt x="1" y="117"/>
                    <a:pt x="1" y="282"/>
                  </a:cubicBezTo>
                  <a:cubicBezTo>
                    <a:pt x="1" y="422"/>
                    <a:pt x="118" y="539"/>
                    <a:pt x="259" y="539"/>
                  </a:cubicBezTo>
                  <a:lnTo>
                    <a:pt x="3963" y="539"/>
                  </a:lnTo>
                  <a:cubicBezTo>
                    <a:pt x="4104" y="539"/>
                    <a:pt x="4221" y="422"/>
                    <a:pt x="4221" y="282"/>
                  </a:cubicBezTo>
                  <a:cubicBezTo>
                    <a:pt x="4221" y="117"/>
                    <a:pt x="4104" y="0"/>
                    <a:pt x="3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p47">
              <a:extLst>
                <a:ext uri="{FF2B5EF4-FFF2-40B4-BE49-F238E27FC236}">
                  <a16:creationId xmlns:a16="http://schemas.microsoft.com/office/drawing/2014/main" id="{2135B87A-64B2-65F7-1CAD-8B08E30FAD3D}"/>
                </a:ext>
              </a:extLst>
            </p:cNvPr>
            <p:cNvSpPr/>
            <p:nvPr/>
          </p:nvSpPr>
          <p:spPr>
            <a:xfrm>
              <a:off x="3366325" y="2300525"/>
              <a:ext cx="106700" cy="12925"/>
            </a:xfrm>
            <a:custGeom>
              <a:avLst/>
              <a:gdLst/>
              <a:ahLst/>
              <a:cxnLst/>
              <a:rect l="l" t="t" r="r" b="b"/>
              <a:pathLst>
                <a:path w="4268" h="517" extrusionOk="0">
                  <a:moveTo>
                    <a:pt x="305" y="1"/>
                  </a:moveTo>
                  <a:cubicBezTo>
                    <a:pt x="141" y="1"/>
                    <a:pt x="48" y="118"/>
                    <a:pt x="48" y="258"/>
                  </a:cubicBezTo>
                  <a:cubicBezTo>
                    <a:pt x="1" y="376"/>
                    <a:pt x="118" y="516"/>
                    <a:pt x="305" y="516"/>
                  </a:cubicBezTo>
                  <a:lnTo>
                    <a:pt x="3986" y="516"/>
                  </a:lnTo>
                  <a:cubicBezTo>
                    <a:pt x="4150" y="516"/>
                    <a:pt x="4268" y="399"/>
                    <a:pt x="4268" y="258"/>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10;p47">
              <a:extLst>
                <a:ext uri="{FF2B5EF4-FFF2-40B4-BE49-F238E27FC236}">
                  <a16:creationId xmlns:a16="http://schemas.microsoft.com/office/drawing/2014/main" id="{CDC9BB9E-3561-3147-779E-8E085F42BAF8}"/>
                </a:ext>
              </a:extLst>
            </p:cNvPr>
            <p:cNvSpPr/>
            <p:nvPr/>
          </p:nvSpPr>
          <p:spPr>
            <a:xfrm>
              <a:off x="3366325" y="2327475"/>
              <a:ext cx="106700" cy="13525"/>
            </a:xfrm>
            <a:custGeom>
              <a:avLst/>
              <a:gdLst/>
              <a:ahLst/>
              <a:cxnLst/>
              <a:rect l="l" t="t" r="r" b="b"/>
              <a:pathLst>
                <a:path w="4268" h="541" extrusionOk="0">
                  <a:moveTo>
                    <a:pt x="305" y="1"/>
                  </a:moveTo>
                  <a:cubicBezTo>
                    <a:pt x="141" y="1"/>
                    <a:pt x="48" y="118"/>
                    <a:pt x="48" y="259"/>
                  </a:cubicBezTo>
                  <a:cubicBezTo>
                    <a:pt x="1" y="423"/>
                    <a:pt x="118" y="540"/>
                    <a:pt x="305" y="540"/>
                  </a:cubicBezTo>
                  <a:lnTo>
                    <a:pt x="3986" y="540"/>
                  </a:lnTo>
                  <a:cubicBezTo>
                    <a:pt x="4150" y="540"/>
                    <a:pt x="4268" y="423"/>
                    <a:pt x="4268" y="259"/>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1;p47">
              <a:extLst>
                <a:ext uri="{FF2B5EF4-FFF2-40B4-BE49-F238E27FC236}">
                  <a16:creationId xmlns:a16="http://schemas.microsoft.com/office/drawing/2014/main" id="{1B743A79-88DC-C74B-FFC9-3E40CB17FECA}"/>
                </a:ext>
              </a:extLst>
            </p:cNvPr>
            <p:cNvSpPr/>
            <p:nvPr/>
          </p:nvSpPr>
          <p:spPr>
            <a:xfrm>
              <a:off x="3366325" y="2355025"/>
              <a:ext cx="106700" cy="13525"/>
            </a:xfrm>
            <a:custGeom>
              <a:avLst/>
              <a:gdLst/>
              <a:ahLst/>
              <a:cxnLst/>
              <a:rect l="l" t="t" r="r" b="b"/>
              <a:pathLst>
                <a:path w="4268" h="541" extrusionOk="0">
                  <a:moveTo>
                    <a:pt x="305" y="1"/>
                  </a:moveTo>
                  <a:cubicBezTo>
                    <a:pt x="141" y="1"/>
                    <a:pt x="48" y="118"/>
                    <a:pt x="48" y="282"/>
                  </a:cubicBezTo>
                  <a:cubicBezTo>
                    <a:pt x="1" y="423"/>
                    <a:pt x="118" y="540"/>
                    <a:pt x="305" y="540"/>
                  </a:cubicBezTo>
                  <a:lnTo>
                    <a:pt x="3986" y="540"/>
                  </a:lnTo>
                  <a:cubicBezTo>
                    <a:pt x="4150" y="540"/>
                    <a:pt x="4268" y="423"/>
                    <a:pt x="4268" y="282"/>
                  </a:cubicBezTo>
                  <a:cubicBezTo>
                    <a:pt x="4268" y="118"/>
                    <a:pt x="4150" y="1"/>
                    <a:pt x="3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2;p47">
              <a:extLst>
                <a:ext uri="{FF2B5EF4-FFF2-40B4-BE49-F238E27FC236}">
                  <a16:creationId xmlns:a16="http://schemas.microsoft.com/office/drawing/2014/main" id="{8A735894-5267-CDC0-2AA3-E867800DFD9F}"/>
                </a:ext>
              </a:extLst>
            </p:cNvPr>
            <p:cNvSpPr/>
            <p:nvPr/>
          </p:nvSpPr>
          <p:spPr>
            <a:xfrm>
              <a:off x="3366325" y="2383175"/>
              <a:ext cx="106700" cy="13500"/>
            </a:xfrm>
            <a:custGeom>
              <a:avLst/>
              <a:gdLst/>
              <a:ahLst/>
              <a:cxnLst/>
              <a:rect l="l" t="t" r="r" b="b"/>
              <a:pathLst>
                <a:path w="4268" h="540" extrusionOk="0">
                  <a:moveTo>
                    <a:pt x="305" y="0"/>
                  </a:moveTo>
                  <a:cubicBezTo>
                    <a:pt x="141" y="0"/>
                    <a:pt x="48" y="118"/>
                    <a:pt x="48" y="258"/>
                  </a:cubicBezTo>
                  <a:cubicBezTo>
                    <a:pt x="1" y="422"/>
                    <a:pt x="118" y="540"/>
                    <a:pt x="305" y="540"/>
                  </a:cubicBezTo>
                  <a:lnTo>
                    <a:pt x="3986" y="540"/>
                  </a:lnTo>
                  <a:cubicBezTo>
                    <a:pt x="4150" y="540"/>
                    <a:pt x="4268" y="422"/>
                    <a:pt x="4268" y="258"/>
                  </a:cubicBezTo>
                  <a:cubicBezTo>
                    <a:pt x="4268" y="118"/>
                    <a:pt x="4150" y="0"/>
                    <a:pt x="3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3;p47">
              <a:extLst>
                <a:ext uri="{FF2B5EF4-FFF2-40B4-BE49-F238E27FC236}">
                  <a16:creationId xmlns:a16="http://schemas.microsoft.com/office/drawing/2014/main" id="{5A17C084-362D-06C2-4322-466E3DE95400}"/>
                </a:ext>
              </a:extLst>
            </p:cNvPr>
            <p:cNvSpPr/>
            <p:nvPr/>
          </p:nvSpPr>
          <p:spPr>
            <a:xfrm>
              <a:off x="3314750" y="2006125"/>
              <a:ext cx="356400" cy="382925"/>
            </a:xfrm>
            <a:custGeom>
              <a:avLst/>
              <a:gdLst/>
              <a:ahLst/>
              <a:cxnLst/>
              <a:rect l="l" t="t" r="r" b="b"/>
              <a:pathLst>
                <a:path w="14256" h="15317" extrusionOk="0">
                  <a:moveTo>
                    <a:pt x="3752" y="968"/>
                  </a:moveTo>
                  <a:lnTo>
                    <a:pt x="4361" y="1390"/>
                  </a:lnTo>
                  <a:cubicBezTo>
                    <a:pt x="4525" y="1508"/>
                    <a:pt x="4643" y="1695"/>
                    <a:pt x="4736" y="1859"/>
                  </a:cubicBezTo>
                  <a:lnTo>
                    <a:pt x="4525" y="2023"/>
                  </a:lnTo>
                  <a:cubicBezTo>
                    <a:pt x="4361" y="2141"/>
                    <a:pt x="4174" y="2187"/>
                    <a:pt x="3986" y="2211"/>
                  </a:cubicBezTo>
                  <a:lnTo>
                    <a:pt x="3423" y="2281"/>
                  </a:lnTo>
                  <a:lnTo>
                    <a:pt x="3916" y="1930"/>
                  </a:lnTo>
                  <a:cubicBezTo>
                    <a:pt x="4010" y="1859"/>
                    <a:pt x="4057" y="1812"/>
                    <a:pt x="4103" y="1695"/>
                  </a:cubicBezTo>
                  <a:cubicBezTo>
                    <a:pt x="4127" y="1601"/>
                    <a:pt x="4103" y="1484"/>
                    <a:pt x="4033" y="1437"/>
                  </a:cubicBezTo>
                  <a:lnTo>
                    <a:pt x="3752" y="968"/>
                  </a:lnTo>
                  <a:close/>
                  <a:moveTo>
                    <a:pt x="5768" y="804"/>
                  </a:moveTo>
                  <a:cubicBezTo>
                    <a:pt x="6542" y="804"/>
                    <a:pt x="7175" y="1461"/>
                    <a:pt x="7198" y="2211"/>
                  </a:cubicBezTo>
                  <a:cubicBezTo>
                    <a:pt x="7198" y="2328"/>
                    <a:pt x="7245" y="2422"/>
                    <a:pt x="7362" y="2492"/>
                  </a:cubicBezTo>
                  <a:cubicBezTo>
                    <a:pt x="7644" y="2563"/>
                    <a:pt x="7925" y="2727"/>
                    <a:pt x="8277" y="2891"/>
                  </a:cubicBezTo>
                  <a:cubicBezTo>
                    <a:pt x="8230" y="2914"/>
                    <a:pt x="8159" y="2914"/>
                    <a:pt x="8113" y="2961"/>
                  </a:cubicBezTo>
                  <a:cubicBezTo>
                    <a:pt x="7948" y="3008"/>
                    <a:pt x="7925" y="3196"/>
                    <a:pt x="7995" y="3313"/>
                  </a:cubicBezTo>
                  <a:cubicBezTo>
                    <a:pt x="8028" y="3411"/>
                    <a:pt x="8129" y="3452"/>
                    <a:pt x="8227" y="3452"/>
                  </a:cubicBezTo>
                  <a:cubicBezTo>
                    <a:pt x="8270" y="3452"/>
                    <a:pt x="8311" y="3444"/>
                    <a:pt x="8347" y="3430"/>
                  </a:cubicBezTo>
                  <a:cubicBezTo>
                    <a:pt x="8441" y="3360"/>
                    <a:pt x="8535" y="3360"/>
                    <a:pt x="8628" y="3360"/>
                  </a:cubicBezTo>
                  <a:lnTo>
                    <a:pt x="13411" y="3735"/>
                  </a:lnTo>
                  <a:cubicBezTo>
                    <a:pt x="12614" y="4087"/>
                    <a:pt x="11207" y="4649"/>
                    <a:pt x="9894" y="4649"/>
                  </a:cubicBezTo>
                  <a:cubicBezTo>
                    <a:pt x="9285" y="4649"/>
                    <a:pt x="8746" y="4555"/>
                    <a:pt x="8347" y="4368"/>
                  </a:cubicBezTo>
                  <a:cubicBezTo>
                    <a:pt x="8253" y="4321"/>
                    <a:pt x="8183" y="4274"/>
                    <a:pt x="8136" y="4180"/>
                  </a:cubicBezTo>
                  <a:cubicBezTo>
                    <a:pt x="8081" y="4112"/>
                    <a:pt x="8003" y="4076"/>
                    <a:pt x="7924" y="4076"/>
                  </a:cubicBezTo>
                  <a:cubicBezTo>
                    <a:pt x="7867" y="4076"/>
                    <a:pt x="7810" y="4094"/>
                    <a:pt x="7761" y="4133"/>
                  </a:cubicBezTo>
                  <a:cubicBezTo>
                    <a:pt x="7644" y="4204"/>
                    <a:pt x="7597" y="4391"/>
                    <a:pt x="7691" y="4509"/>
                  </a:cubicBezTo>
                  <a:cubicBezTo>
                    <a:pt x="7808" y="4649"/>
                    <a:pt x="7925" y="4766"/>
                    <a:pt x="8113" y="4837"/>
                  </a:cubicBezTo>
                  <a:cubicBezTo>
                    <a:pt x="8605" y="5071"/>
                    <a:pt x="9191" y="5188"/>
                    <a:pt x="9894" y="5188"/>
                  </a:cubicBezTo>
                  <a:cubicBezTo>
                    <a:pt x="10082" y="5188"/>
                    <a:pt x="10269" y="5188"/>
                    <a:pt x="10480" y="5142"/>
                  </a:cubicBezTo>
                  <a:lnTo>
                    <a:pt x="10480" y="5142"/>
                  </a:lnTo>
                  <a:cubicBezTo>
                    <a:pt x="10480" y="5212"/>
                    <a:pt x="10457" y="5306"/>
                    <a:pt x="10434" y="5353"/>
                  </a:cubicBezTo>
                  <a:cubicBezTo>
                    <a:pt x="10363" y="5470"/>
                    <a:pt x="10434" y="5587"/>
                    <a:pt x="10504" y="5681"/>
                  </a:cubicBezTo>
                  <a:lnTo>
                    <a:pt x="13622" y="7908"/>
                  </a:lnTo>
                  <a:cubicBezTo>
                    <a:pt x="13669" y="8002"/>
                    <a:pt x="13669" y="8049"/>
                    <a:pt x="13669" y="8072"/>
                  </a:cubicBezTo>
                  <a:cubicBezTo>
                    <a:pt x="13669" y="8119"/>
                    <a:pt x="13646" y="8166"/>
                    <a:pt x="13599" y="8189"/>
                  </a:cubicBezTo>
                  <a:lnTo>
                    <a:pt x="13505" y="8189"/>
                  </a:lnTo>
                  <a:lnTo>
                    <a:pt x="9871" y="6361"/>
                  </a:lnTo>
                  <a:cubicBezTo>
                    <a:pt x="9824" y="6337"/>
                    <a:pt x="9777" y="6326"/>
                    <a:pt x="9733" y="6326"/>
                  </a:cubicBezTo>
                  <a:cubicBezTo>
                    <a:pt x="9689" y="6326"/>
                    <a:pt x="9648" y="6337"/>
                    <a:pt x="9613" y="6361"/>
                  </a:cubicBezTo>
                  <a:cubicBezTo>
                    <a:pt x="9233" y="6596"/>
                    <a:pt x="8777" y="6713"/>
                    <a:pt x="8309" y="6713"/>
                  </a:cubicBezTo>
                  <a:cubicBezTo>
                    <a:pt x="7795" y="6713"/>
                    <a:pt x="7265" y="6572"/>
                    <a:pt x="6800" y="6290"/>
                  </a:cubicBezTo>
                  <a:cubicBezTo>
                    <a:pt x="5815" y="5728"/>
                    <a:pt x="5276" y="4766"/>
                    <a:pt x="5299" y="3805"/>
                  </a:cubicBezTo>
                  <a:cubicBezTo>
                    <a:pt x="5299" y="3688"/>
                    <a:pt x="5229" y="3594"/>
                    <a:pt x="5158" y="3547"/>
                  </a:cubicBezTo>
                  <a:cubicBezTo>
                    <a:pt x="4760" y="3360"/>
                    <a:pt x="4502" y="3032"/>
                    <a:pt x="4385" y="2656"/>
                  </a:cubicBezTo>
                  <a:cubicBezTo>
                    <a:pt x="4572" y="2610"/>
                    <a:pt x="4713" y="2539"/>
                    <a:pt x="4854" y="2445"/>
                  </a:cubicBezTo>
                  <a:lnTo>
                    <a:pt x="5065" y="2305"/>
                  </a:lnTo>
                  <a:cubicBezTo>
                    <a:pt x="5299" y="2164"/>
                    <a:pt x="5346" y="1859"/>
                    <a:pt x="5252" y="1625"/>
                  </a:cubicBezTo>
                  <a:cubicBezTo>
                    <a:pt x="5182" y="1437"/>
                    <a:pt x="5018" y="1250"/>
                    <a:pt x="4877" y="1109"/>
                  </a:cubicBezTo>
                  <a:cubicBezTo>
                    <a:pt x="5135" y="898"/>
                    <a:pt x="5440" y="804"/>
                    <a:pt x="5768" y="804"/>
                  </a:cubicBezTo>
                  <a:close/>
                  <a:moveTo>
                    <a:pt x="3250" y="0"/>
                  </a:moveTo>
                  <a:cubicBezTo>
                    <a:pt x="3154" y="0"/>
                    <a:pt x="3055" y="36"/>
                    <a:pt x="2978" y="101"/>
                  </a:cubicBezTo>
                  <a:cubicBezTo>
                    <a:pt x="2837" y="242"/>
                    <a:pt x="2790" y="453"/>
                    <a:pt x="2908" y="593"/>
                  </a:cubicBezTo>
                  <a:lnTo>
                    <a:pt x="3494" y="1554"/>
                  </a:lnTo>
                  <a:lnTo>
                    <a:pt x="2626" y="2070"/>
                  </a:lnTo>
                  <a:cubicBezTo>
                    <a:pt x="2486" y="2164"/>
                    <a:pt x="2392" y="2352"/>
                    <a:pt x="2439" y="2539"/>
                  </a:cubicBezTo>
                  <a:cubicBezTo>
                    <a:pt x="2509" y="2703"/>
                    <a:pt x="2650" y="2797"/>
                    <a:pt x="2837" y="2797"/>
                  </a:cubicBezTo>
                  <a:lnTo>
                    <a:pt x="2861" y="2797"/>
                  </a:lnTo>
                  <a:lnTo>
                    <a:pt x="3822" y="2727"/>
                  </a:lnTo>
                  <a:cubicBezTo>
                    <a:pt x="3963" y="3219"/>
                    <a:pt x="4291" y="3665"/>
                    <a:pt x="4736" y="3922"/>
                  </a:cubicBezTo>
                  <a:cubicBezTo>
                    <a:pt x="4736" y="4977"/>
                    <a:pt x="5346" y="5986"/>
                    <a:pt x="6354" y="6619"/>
                  </a:cubicBezTo>
                  <a:lnTo>
                    <a:pt x="6331" y="6619"/>
                  </a:lnTo>
                  <a:cubicBezTo>
                    <a:pt x="6284" y="6619"/>
                    <a:pt x="6284" y="6642"/>
                    <a:pt x="6260" y="6642"/>
                  </a:cubicBezTo>
                  <a:lnTo>
                    <a:pt x="423" y="6642"/>
                  </a:lnTo>
                  <a:cubicBezTo>
                    <a:pt x="188" y="6642"/>
                    <a:pt x="0" y="6853"/>
                    <a:pt x="0" y="7088"/>
                  </a:cubicBezTo>
                  <a:lnTo>
                    <a:pt x="0" y="15059"/>
                  </a:lnTo>
                  <a:cubicBezTo>
                    <a:pt x="0" y="15200"/>
                    <a:pt x="118" y="15317"/>
                    <a:pt x="258" y="15317"/>
                  </a:cubicBezTo>
                  <a:cubicBezTo>
                    <a:pt x="399" y="15317"/>
                    <a:pt x="516" y="15200"/>
                    <a:pt x="516" y="15059"/>
                  </a:cubicBezTo>
                  <a:lnTo>
                    <a:pt x="516" y="7205"/>
                  </a:lnTo>
                  <a:lnTo>
                    <a:pt x="7292" y="7205"/>
                  </a:lnTo>
                  <a:cubicBezTo>
                    <a:pt x="7057" y="7369"/>
                    <a:pt x="6940" y="7510"/>
                    <a:pt x="6917" y="7556"/>
                  </a:cubicBezTo>
                  <a:cubicBezTo>
                    <a:pt x="6823" y="7674"/>
                    <a:pt x="6846" y="7838"/>
                    <a:pt x="6964" y="7932"/>
                  </a:cubicBezTo>
                  <a:cubicBezTo>
                    <a:pt x="7011" y="7955"/>
                    <a:pt x="7057" y="7978"/>
                    <a:pt x="7104" y="7978"/>
                  </a:cubicBezTo>
                  <a:cubicBezTo>
                    <a:pt x="7198" y="7978"/>
                    <a:pt x="7292" y="7955"/>
                    <a:pt x="7339" y="7861"/>
                  </a:cubicBezTo>
                  <a:cubicBezTo>
                    <a:pt x="7339" y="7839"/>
                    <a:pt x="7684" y="7432"/>
                    <a:pt x="8317" y="7432"/>
                  </a:cubicBezTo>
                  <a:cubicBezTo>
                    <a:pt x="8365" y="7432"/>
                    <a:pt x="8414" y="7434"/>
                    <a:pt x="8464" y="7439"/>
                  </a:cubicBezTo>
                  <a:cubicBezTo>
                    <a:pt x="8605" y="7439"/>
                    <a:pt x="8746" y="7345"/>
                    <a:pt x="8746" y="7205"/>
                  </a:cubicBezTo>
                  <a:lnTo>
                    <a:pt x="8746" y="7158"/>
                  </a:lnTo>
                  <a:cubicBezTo>
                    <a:pt x="9074" y="7111"/>
                    <a:pt x="9402" y="7017"/>
                    <a:pt x="9683" y="6853"/>
                  </a:cubicBezTo>
                  <a:lnTo>
                    <a:pt x="13177" y="8635"/>
                  </a:lnTo>
                  <a:cubicBezTo>
                    <a:pt x="13270" y="8682"/>
                    <a:pt x="13388" y="8729"/>
                    <a:pt x="13505" y="8729"/>
                  </a:cubicBezTo>
                  <a:cubicBezTo>
                    <a:pt x="13552" y="8729"/>
                    <a:pt x="13622" y="8729"/>
                    <a:pt x="13669" y="8682"/>
                  </a:cubicBezTo>
                  <a:cubicBezTo>
                    <a:pt x="13950" y="8635"/>
                    <a:pt x="14114" y="8424"/>
                    <a:pt x="14185" y="8166"/>
                  </a:cubicBezTo>
                  <a:cubicBezTo>
                    <a:pt x="14255" y="7908"/>
                    <a:pt x="14138" y="7650"/>
                    <a:pt x="13950" y="7486"/>
                  </a:cubicBezTo>
                  <a:lnTo>
                    <a:pt x="10973" y="5376"/>
                  </a:lnTo>
                  <a:cubicBezTo>
                    <a:pt x="11020" y="5306"/>
                    <a:pt x="11020" y="5212"/>
                    <a:pt x="11043" y="5118"/>
                  </a:cubicBezTo>
                  <a:cubicBezTo>
                    <a:pt x="12051" y="4954"/>
                    <a:pt x="13036" y="4555"/>
                    <a:pt x="13739" y="4204"/>
                  </a:cubicBezTo>
                  <a:cubicBezTo>
                    <a:pt x="13927" y="4133"/>
                    <a:pt x="14044" y="3899"/>
                    <a:pt x="14021" y="3665"/>
                  </a:cubicBezTo>
                  <a:cubicBezTo>
                    <a:pt x="13997" y="3430"/>
                    <a:pt x="13786" y="3243"/>
                    <a:pt x="13552" y="3243"/>
                  </a:cubicBezTo>
                  <a:lnTo>
                    <a:pt x="9332" y="2891"/>
                  </a:lnTo>
                  <a:cubicBezTo>
                    <a:pt x="9332" y="2891"/>
                    <a:pt x="9308" y="2891"/>
                    <a:pt x="9308" y="2867"/>
                  </a:cubicBezTo>
                  <a:cubicBezTo>
                    <a:pt x="9191" y="2774"/>
                    <a:pt x="9050" y="2680"/>
                    <a:pt x="8863" y="2586"/>
                  </a:cubicBezTo>
                  <a:cubicBezTo>
                    <a:pt x="8394" y="2328"/>
                    <a:pt x="8019" y="2141"/>
                    <a:pt x="7691" y="2000"/>
                  </a:cubicBezTo>
                  <a:cubicBezTo>
                    <a:pt x="7573" y="1015"/>
                    <a:pt x="6729" y="242"/>
                    <a:pt x="5721" y="242"/>
                  </a:cubicBezTo>
                  <a:cubicBezTo>
                    <a:pt x="5229" y="242"/>
                    <a:pt x="4760" y="429"/>
                    <a:pt x="4408" y="757"/>
                  </a:cubicBezTo>
                  <a:lnTo>
                    <a:pt x="3470" y="77"/>
                  </a:lnTo>
                  <a:cubicBezTo>
                    <a:pt x="3407" y="25"/>
                    <a:pt x="3329" y="0"/>
                    <a:pt x="3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4;p47">
              <a:extLst>
                <a:ext uri="{FF2B5EF4-FFF2-40B4-BE49-F238E27FC236}">
                  <a16:creationId xmlns:a16="http://schemas.microsoft.com/office/drawing/2014/main" id="{1FBB399E-478A-93B4-0896-67B94C318990}"/>
                </a:ext>
              </a:extLst>
            </p:cNvPr>
            <p:cNvSpPr/>
            <p:nvPr/>
          </p:nvSpPr>
          <p:spPr>
            <a:xfrm>
              <a:off x="3454825" y="2049075"/>
              <a:ext cx="16450" cy="15850"/>
            </a:xfrm>
            <a:custGeom>
              <a:avLst/>
              <a:gdLst/>
              <a:ahLst/>
              <a:cxnLst/>
              <a:rect l="l" t="t" r="r" b="b"/>
              <a:pathLst>
                <a:path w="658" h="634" extrusionOk="0">
                  <a:moveTo>
                    <a:pt x="329" y="1"/>
                  </a:moveTo>
                  <a:cubicBezTo>
                    <a:pt x="165" y="1"/>
                    <a:pt x="1" y="141"/>
                    <a:pt x="1" y="329"/>
                  </a:cubicBezTo>
                  <a:cubicBezTo>
                    <a:pt x="1" y="493"/>
                    <a:pt x="165" y="634"/>
                    <a:pt x="329" y="634"/>
                  </a:cubicBezTo>
                  <a:cubicBezTo>
                    <a:pt x="517" y="634"/>
                    <a:pt x="657" y="493"/>
                    <a:pt x="657" y="329"/>
                  </a:cubicBezTo>
                  <a:cubicBezTo>
                    <a:pt x="657" y="141"/>
                    <a:pt x="51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F8948991-CF8E-06C2-A41A-1864E38059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45" y="4748483"/>
            <a:ext cx="958788" cy="273184"/>
          </a:xfrm>
          <a:prstGeom prst="rect">
            <a:avLst/>
          </a:prstGeom>
        </p:spPr>
      </p:pic>
      <p:sp>
        <p:nvSpPr>
          <p:cNvPr id="5" name="CuadroTexto 4">
            <a:extLst>
              <a:ext uri="{FF2B5EF4-FFF2-40B4-BE49-F238E27FC236}">
                <a16:creationId xmlns:a16="http://schemas.microsoft.com/office/drawing/2014/main" id="{E132D5B1-FC77-FCAC-8118-1F8289326232}"/>
              </a:ext>
            </a:extLst>
          </p:cNvPr>
          <p:cNvSpPr txBox="1"/>
          <p:nvPr/>
        </p:nvSpPr>
        <p:spPr>
          <a:xfrm>
            <a:off x="1390514" y="3457891"/>
            <a:ext cx="6241798" cy="1508105"/>
          </a:xfrm>
          <a:prstGeom prst="rect">
            <a:avLst/>
          </a:prstGeom>
          <a:noFill/>
          <a:ln w="19050">
            <a:solidFill>
              <a:schemeClr val="tx2"/>
            </a:solidFill>
          </a:ln>
        </p:spPr>
        <p:txBody>
          <a:bodyPr wrap="square">
            <a:spAutoFit/>
          </a:bodyPr>
          <a:lstStyle/>
          <a:p>
            <a:pPr marL="0" lvl="0" indent="0" algn="ctr" rtl="0">
              <a:spcBef>
                <a:spcPts val="0"/>
              </a:spcBef>
              <a:spcAft>
                <a:spcPts val="0"/>
              </a:spcAft>
              <a:buNone/>
            </a:pPr>
            <a:r>
              <a:rPr lang="es-MX" sz="2000" dirty="0">
                <a:solidFill>
                  <a:schemeClr val="dk1"/>
                </a:solidFill>
                <a:latin typeface="Bitter"/>
                <a:sym typeface="Bitter"/>
              </a:rPr>
              <a:t>      De acuerdo con el texto, ¿Qué problemas estaba viviendo la comunidad? </a:t>
            </a:r>
          </a:p>
          <a:p>
            <a:pPr marL="0" lvl="0" indent="0" algn="ctr" rtl="0">
              <a:spcBef>
                <a:spcPts val="0"/>
              </a:spcBef>
              <a:spcAft>
                <a:spcPts val="0"/>
              </a:spcAft>
              <a:buNone/>
            </a:pPr>
            <a:endParaRPr lang="es-MX" sz="1200" dirty="0">
              <a:solidFill>
                <a:schemeClr val="dk1"/>
              </a:solidFill>
              <a:latin typeface="Bitter"/>
              <a:sym typeface="Bitter"/>
            </a:endParaRPr>
          </a:p>
          <a:p>
            <a:pPr marL="0" lvl="0" indent="0" algn="ctr" rtl="0">
              <a:spcBef>
                <a:spcPts val="0"/>
              </a:spcBef>
              <a:spcAft>
                <a:spcPts val="0"/>
              </a:spcAft>
              <a:buNone/>
            </a:pPr>
            <a:r>
              <a:rPr lang="es-MX" sz="2000" dirty="0">
                <a:solidFill>
                  <a:schemeClr val="dk1"/>
                </a:solidFill>
                <a:latin typeface="Bitter"/>
                <a:sym typeface="Bitter"/>
              </a:rPr>
              <a:t>¿Qué pasos dieron para solucionar sus necesidades?</a:t>
            </a:r>
            <a:endParaRPr lang="en-US" sz="2000" dirty="0">
              <a:solidFill>
                <a:schemeClr val="dk1"/>
              </a:solidFill>
              <a:latin typeface="Bitter"/>
              <a:sym typeface="Bitter"/>
            </a:endParaRPr>
          </a:p>
        </p:txBody>
      </p:sp>
      <p:pic>
        <p:nvPicPr>
          <p:cNvPr id="7" name="Google Shape;968;p64">
            <a:extLst>
              <a:ext uri="{FF2B5EF4-FFF2-40B4-BE49-F238E27FC236}">
                <a16:creationId xmlns:a16="http://schemas.microsoft.com/office/drawing/2014/main" id="{60995596-E203-B2DC-9168-8C3F9E736FB9}"/>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1390514" y="3473307"/>
            <a:ext cx="362128" cy="447878"/>
          </a:xfrm>
          <a:prstGeom prst="rect">
            <a:avLst/>
          </a:prstGeom>
          <a:noFill/>
          <a:ln>
            <a:noFill/>
          </a:ln>
        </p:spPr>
      </p:pic>
      <p:pic>
        <p:nvPicPr>
          <p:cNvPr id="18" name="Google Shape;969;p64">
            <a:extLst>
              <a:ext uri="{FF2B5EF4-FFF2-40B4-BE49-F238E27FC236}">
                <a16:creationId xmlns:a16="http://schemas.microsoft.com/office/drawing/2014/main" id="{08137F8A-FBBB-641E-2590-BEFCACF38A97}"/>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flipH="1">
            <a:off x="1390515" y="4220762"/>
            <a:ext cx="362127" cy="4712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7" name="Imagen 6">
            <a:extLst>
              <a:ext uri="{FF2B5EF4-FFF2-40B4-BE49-F238E27FC236}">
                <a16:creationId xmlns:a16="http://schemas.microsoft.com/office/drawing/2014/main" id="{F83EE52E-65AC-DAC4-389C-63117B19F9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6640" y="1874827"/>
            <a:ext cx="4002870" cy="3370416"/>
          </a:xfrm>
          <a:prstGeom prst="rect">
            <a:avLst/>
          </a:prstGeom>
        </p:spPr>
      </p:pic>
      <p:pic>
        <p:nvPicPr>
          <p:cNvPr id="2" name="Imagen 1">
            <a:extLst>
              <a:ext uri="{FF2B5EF4-FFF2-40B4-BE49-F238E27FC236}">
                <a16:creationId xmlns:a16="http://schemas.microsoft.com/office/drawing/2014/main" id="{05ECB3CF-4CD4-A1F2-814A-4B2EAEC145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1" y="0"/>
            <a:ext cx="9144000" cy="638313"/>
          </a:xfrm>
          <a:prstGeom prst="rect">
            <a:avLst/>
          </a:prstGeom>
          <a:solidFill>
            <a:schemeClr val="accent1">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s-MX" sz="4000" dirty="0"/>
              <a:t>Pistas para acoger el texto…</a:t>
            </a:r>
            <a:endParaRPr lang="es-ES" sz="4000" dirty="0"/>
          </a:p>
        </p:txBody>
      </p:sp>
      <p:sp>
        <p:nvSpPr>
          <p:cNvPr id="398" name="Google Shape;398;p41"/>
          <p:cNvSpPr txBox="1">
            <a:spLocks noGrp="1"/>
          </p:cNvSpPr>
          <p:nvPr>
            <p:ph type="subTitle" idx="1"/>
          </p:nvPr>
        </p:nvSpPr>
        <p:spPr>
          <a:xfrm>
            <a:off x="315157" y="740056"/>
            <a:ext cx="8513686" cy="3994951"/>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200" dirty="0"/>
              <a:t>La lectura de hoy nos habla de servicios que se presta a la comunidad. Un detalle que hay que tener presente es que este texto narra la experiencia de una Iglesia viva, que afronta nuevos retos, los canaliza y da respuesta.</a:t>
            </a:r>
          </a:p>
          <a:p>
            <a:pPr marL="0" lvl="0" indent="0" algn="l" rtl="0">
              <a:spcBef>
                <a:spcPts val="0"/>
              </a:spcBef>
              <a:buNone/>
            </a:pPr>
            <a:r>
              <a:rPr lang="es-MX" sz="2200" dirty="0"/>
              <a:t>Un signo de vitalidad de las comunidades</a:t>
            </a:r>
          </a:p>
          <a:p>
            <a:pPr marL="0" lvl="0" indent="0" algn="l" rtl="0">
              <a:spcBef>
                <a:spcPts val="0"/>
              </a:spcBef>
              <a:buNone/>
            </a:pPr>
            <a:r>
              <a:rPr lang="es-MX" sz="2200" dirty="0"/>
              <a:t> es su capacidad de responder a las </a:t>
            </a:r>
          </a:p>
          <a:p>
            <a:pPr marL="0" lvl="0" indent="0" algn="l" rtl="0">
              <a:spcBef>
                <a:spcPts val="0"/>
              </a:spcBef>
              <a:buNone/>
            </a:pPr>
            <a:r>
              <a:rPr lang="es-MX" sz="2200" dirty="0"/>
              <a:t>necesidades internas y externas de </a:t>
            </a:r>
          </a:p>
          <a:p>
            <a:pPr marL="0" lvl="0" indent="0" algn="l" rtl="0">
              <a:spcBef>
                <a:spcPts val="0"/>
              </a:spcBef>
              <a:buNone/>
            </a:pPr>
            <a:r>
              <a:rPr lang="es-MX" sz="2200" dirty="0"/>
              <a:t>sus miembros, ofreciendo mayor </a:t>
            </a:r>
          </a:p>
          <a:p>
            <a:pPr marL="0" lvl="0" indent="0" algn="l" rtl="0">
              <a:spcBef>
                <a:spcPts val="0"/>
              </a:spcBef>
              <a:buNone/>
            </a:pPr>
            <a:r>
              <a:rPr lang="es-MX" sz="2200" dirty="0"/>
              <a:t>espacio de comunión y participación. </a:t>
            </a:r>
          </a:p>
          <a:p>
            <a:pPr marL="0" lvl="0" indent="0" algn="l" rtl="0">
              <a:spcBef>
                <a:spcPts val="0"/>
              </a:spcBef>
              <a:buNone/>
            </a:pPr>
            <a:r>
              <a:rPr lang="es-MX" sz="2200" dirty="0"/>
              <a:t>¡A más ministerios, más riqueza </a:t>
            </a:r>
          </a:p>
          <a:p>
            <a:pPr marL="0" lvl="0" indent="0" algn="l" rtl="0">
              <a:spcBef>
                <a:spcPts val="0"/>
              </a:spcBef>
              <a:buNone/>
            </a:pPr>
            <a:r>
              <a:rPr lang="es-MX" sz="2200" dirty="0"/>
              <a:t>eclesial!</a:t>
            </a:r>
            <a:endParaRPr lang="en-US" sz="2200" dirty="0"/>
          </a:p>
        </p:txBody>
      </p:sp>
      <p:pic>
        <p:nvPicPr>
          <p:cNvPr id="401" name="Google Shape;401;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flipH="1">
            <a:off x="72477" y="4259799"/>
            <a:ext cx="415200" cy="790033"/>
          </a:xfrm>
          <a:prstGeom prst="rect">
            <a:avLst/>
          </a:prstGeom>
          <a:noFill/>
          <a:ln>
            <a:noFill/>
          </a:ln>
        </p:spPr>
      </p:pic>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4088" y="101743"/>
            <a:ext cx="702772" cy="725442"/>
          </a:xfrm>
          <a:prstGeom prst="rect">
            <a:avLst/>
          </a:prstGeom>
        </p:spPr>
      </p:pic>
      <p:pic>
        <p:nvPicPr>
          <p:cNvPr id="5" name="Imagen 4">
            <a:extLst>
              <a:ext uri="{FF2B5EF4-FFF2-40B4-BE49-F238E27FC236}">
                <a16:creationId xmlns:a16="http://schemas.microsoft.com/office/drawing/2014/main" id="{6DC2A69A-8A9B-A9AF-0D79-1FD35A1AB3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1124" y="101743"/>
            <a:ext cx="958788" cy="273184"/>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2" name="Imagen 1">
            <a:extLst>
              <a:ext uri="{FF2B5EF4-FFF2-40B4-BE49-F238E27FC236}">
                <a16:creationId xmlns:a16="http://schemas.microsoft.com/office/drawing/2014/main" id="{C9A9472D-8983-9D57-5AE9-1E9EA43EE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327642" y="329080"/>
            <a:ext cx="7040824" cy="41850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Surgen nuevas necesidades</a:t>
            </a:r>
            <a:endParaRPr lang="es-ES" sz="2800" dirty="0">
              <a:solidFill>
                <a:schemeClr val="accent1"/>
              </a:solidFill>
            </a:endParaRPr>
          </a:p>
        </p:txBody>
      </p:sp>
      <p:sp>
        <p:nvSpPr>
          <p:cNvPr id="398" name="Google Shape;398;p41"/>
          <p:cNvSpPr txBox="1">
            <a:spLocks noGrp="1"/>
          </p:cNvSpPr>
          <p:nvPr>
            <p:ph type="subTitle" idx="1"/>
          </p:nvPr>
        </p:nvSpPr>
        <p:spPr>
          <a:xfrm>
            <a:off x="327642" y="921436"/>
            <a:ext cx="8336964" cy="4048217"/>
          </a:xfrm>
          <a:prstGeom prst="rect">
            <a:avLst/>
          </a:prstGeom>
        </p:spPr>
        <p:txBody>
          <a:bodyPr spcFirstLastPara="1" wrap="square" lIns="91425" tIns="91425" rIns="91425" bIns="91425" anchor="ctr" anchorCtr="0">
            <a:noAutofit/>
          </a:bodyPr>
          <a:lstStyle/>
          <a:p>
            <a:pPr marL="0" lvl="0" indent="0" algn="l" rtl="0">
              <a:lnSpc>
                <a:spcPts val="2300"/>
              </a:lnSpc>
              <a:spcBef>
                <a:spcPts val="0"/>
              </a:spcBef>
              <a:spcAft>
                <a:spcPts val="1200"/>
              </a:spcAft>
              <a:buNone/>
            </a:pPr>
            <a:r>
              <a:rPr lang="es-MX" sz="2100" dirty="0"/>
              <a:t>El texto nos narra una nueva circunstancia: las comunidades han crecido en número y en diversidad sociocultural; hay cristianos de origen judío y de cultura extranjeras, especialmente griega. En esa situación, parece que en la comunidad se prestaba mayor atención a las personas de origen judío, desplazando y hasta marginando a los hermanos provenientes de la cultura griega. Esta situación era la expresión de otras dificultades, especialmente de carácter doctrinal y de estilo de vida que diferenciaba a unos de otros. Todo esto amenazaban la estabilidad de una comunidad que debía ser como una bandeja de frutas; cada una aporta su vitamina, pero no todas se comen de la misma manera, incluso se necesita de instrumentos diferentes para pelarlas y comerlas.</a:t>
            </a:r>
            <a:endParaRPr lang="en-US" sz="21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162296"/>
            <a:ext cx="482592" cy="498159"/>
          </a:xfrm>
          <a:prstGeom prst="rect">
            <a:avLst/>
          </a:prstGeom>
        </p:spPr>
      </p:pic>
      <p:sp>
        <p:nvSpPr>
          <p:cNvPr id="9" name="Google Shape;397;p41">
            <a:extLst>
              <a:ext uri="{FF2B5EF4-FFF2-40B4-BE49-F238E27FC236}">
                <a16:creationId xmlns:a16="http://schemas.microsoft.com/office/drawing/2014/main" id="{B7570AE3-EEDA-B05A-D937-7D531ACE40EB}"/>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5" name="Imagen 4">
            <a:extLst>
              <a:ext uri="{FF2B5EF4-FFF2-40B4-BE49-F238E27FC236}">
                <a16:creationId xmlns:a16="http://schemas.microsoft.com/office/drawing/2014/main" id="{07647E46-A06C-FC73-895B-01E0705D8F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46" y="37255"/>
            <a:ext cx="958788" cy="273184"/>
          </a:xfrm>
          <a:prstGeom prst="rect">
            <a:avLst/>
          </a:prstGeom>
        </p:spPr>
      </p:pic>
    </p:spTree>
    <p:extLst>
      <p:ext uri="{BB962C8B-B14F-4D97-AF65-F5344CB8AC3E}">
        <p14:creationId xmlns:p14="http://schemas.microsoft.com/office/powerpoint/2010/main" val="426989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86346" y="185627"/>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En asamblea, buscan nuevos servidores.</a:t>
            </a:r>
            <a:endParaRPr lang="es-ES" sz="2800" dirty="0">
              <a:solidFill>
                <a:schemeClr val="accent1"/>
              </a:solidFill>
            </a:endParaRPr>
          </a:p>
        </p:txBody>
      </p:sp>
      <p:sp>
        <p:nvSpPr>
          <p:cNvPr id="398" name="Google Shape;398;p41"/>
          <p:cNvSpPr txBox="1">
            <a:spLocks noGrp="1"/>
          </p:cNvSpPr>
          <p:nvPr>
            <p:ph type="subTitle" idx="1"/>
          </p:nvPr>
        </p:nvSpPr>
        <p:spPr>
          <a:xfrm>
            <a:off x="200956" y="643326"/>
            <a:ext cx="8558906"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000" dirty="0"/>
              <a:t>Cuando las comunidades se dan cuenta de las dificultades, se reúnen en asamblea para discernir la nueva realidad y las necesidades emergentes. Así, dialogaron, escucharon a las partes y dieron solución al conflicto, eligiendo a siete servidores (diáconos) para que atiendan a los excluidos. Eran hermanos de buena fama, llenos del Espíritu Santo y sabiduría, como Esteban, que será el primer mártir cristiano, o Felipe, el evangelizador de Samaría. Así, la comunidad sabe leer su realidad y responder a las nuevas necesidades, dialogando y reflexionando a la luz del Resucitado. Su respuesta es parecida a la del campesino que tiene varias herramientas, cada una para una tarea diversa, y escoge la que mejor se adecúa al trabajo por realizar. Con la ayuda del Espíritu Santo, la comunidad escogió a los mejores creyentes para seguir con la tarea de construir el Reino de Dios.</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8866" y="4746834"/>
            <a:ext cx="958788" cy="273184"/>
          </a:xfrm>
          <a:prstGeom prst="rect">
            <a:avLst/>
          </a:prstGeom>
        </p:spPr>
      </p:pic>
    </p:spTree>
    <p:extLst>
      <p:ext uri="{BB962C8B-B14F-4D97-AF65-F5344CB8AC3E}">
        <p14:creationId xmlns:p14="http://schemas.microsoft.com/office/powerpoint/2010/main" val="32606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5" name="Imagen 4">
            <a:extLst>
              <a:ext uri="{FF2B5EF4-FFF2-40B4-BE49-F238E27FC236}">
                <a16:creationId xmlns:a16="http://schemas.microsoft.com/office/drawing/2014/main" id="{D8743A3F-930C-D415-EB55-E6BF409B78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3175" y="0"/>
            <a:ext cx="4597650" cy="5143500"/>
          </a:xfrm>
          <a:prstGeom prst="rect">
            <a:avLst/>
          </a:prstGeom>
        </p:spPr>
      </p:pic>
      <p:sp>
        <p:nvSpPr>
          <p:cNvPr id="397" name="Google Shape;397;p41"/>
          <p:cNvSpPr txBox="1">
            <a:spLocks noGrp="1"/>
          </p:cNvSpPr>
          <p:nvPr>
            <p:ph type="title"/>
          </p:nvPr>
        </p:nvSpPr>
        <p:spPr>
          <a:xfrm>
            <a:off x="86346" y="185627"/>
            <a:ext cx="8558906" cy="498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800" dirty="0">
                <a:solidFill>
                  <a:schemeClr val="accent1"/>
                </a:solidFill>
              </a:rPr>
              <a:t>Los diáconos y las diaconisas.</a:t>
            </a:r>
            <a:endParaRPr lang="es-ES" sz="2800" dirty="0">
              <a:solidFill>
                <a:schemeClr val="accent1"/>
              </a:solidFill>
            </a:endParaRPr>
          </a:p>
        </p:txBody>
      </p:sp>
      <p:sp>
        <p:nvSpPr>
          <p:cNvPr id="398" name="Google Shape;398;p41"/>
          <p:cNvSpPr txBox="1">
            <a:spLocks noGrp="1"/>
          </p:cNvSpPr>
          <p:nvPr>
            <p:ph type="subTitle" idx="1"/>
          </p:nvPr>
        </p:nvSpPr>
        <p:spPr>
          <a:xfrm>
            <a:off x="200956" y="643326"/>
            <a:ext cx="8558906" cy="4376692"/>
          </a:xfrm>
          <a:prstGeom prst="rect">
            <a:avLst/>
          </a:prstGeom>
        </p:spPr>
        <p:txBody>
          <a:bodyPr spcFirstLastPara="1" wrap="square" lIns="91425" tIns="91425" rIns="91425" bIns="91425" anchor="ctr" anchorCtr="0">
            <a:noAutofit/>
          </a:bodyPr>
          <a:lstStyle/>
          <a:p>
            <a:pPr marL="0" lvl="0" indent="0" algn="l" rtl="0">
              <a:spcBef>
                <a:spcPts val="0"/>
              </a:spcBef>
              <a:buNone/>
            </a:pPr>
            <a:r>
              <a:rPr lang="es-MX" sz="2000" dirty="0"/>
              <a:t>La palabra diácono/diaconisa significa servidor/servidora, no sólo de las mesas, como se dice en el texto, sino también de la Palabra, como lo hace Esteban cuando anuncia la Buena Nueva, a partir de su vida y de su palabra, incluso hasta dar la vida como lo había hecho Jesús. En sus cartas Pablo, nos cuenta que incluso hubo</a:t>
            </a:r>
          </a:p>
          <a:p>
            <a:pPr marL="0" lvl="0" indent="0" algn="l" rtl="0">
              <a:spcBef>
                <a:spcPts val="0"/>
              </a:spcBef>
              <a:buNone/>
            </a:pPr>
            <a:r>
              <a:rPr lang="es-MX" sz="2000" dirty="0"/>
              <a:t>mujeres como Febe que llegaron a ser </a:t>
            </a:r>
          </a:p>
          <a:p>
            <a:pPr marL="0" lvl="0" indent="0" algn="l" rtl="0">
              <a:spcBef>
                <a:spcPts val="0"/>
              </a:spcBef>
              <a:buNone/>
            </a:pPr>
            <a:r>
              <a:rPr lang="es-MX" sz="2000" dirty="0"/>
              <a:t>diaconisas, en este caso en la ciudad de </a:t>
            </a:r>
          </a:p>
          <a:p>
            <a:pPr marL="0" lvl="0" indent="0" algn="l" rtl="0">
              <a:spcBef>
                <a:spcPts val="0"/>
              </a:spcBef>
              <a:buNone/>
            </a:pPr>
            <a:r>
              <a:rPr lang="es-MX" sz="2000" dirty="0" err="1"/>
              <a:t>Cencreas</a:t>
            </a:r>
            <a:r>
              <a:rPr lang="es-MX" sz="2000" dirty="0"/>
              <a:t> (Rom 16,1). Los diáconos y diaconisas</a:t>
            </a:r>
          </a:p>
          <a:p>
            <a:pPr marL="0" lvl="0" indent="0" algn="l" rtl="0">
              <a:spcBef>
                <a:spcPts val="0"/>
              </a:spcBef>
              <a:buNone/>
            </a:pPr>
            <a:r>
              <a:rPr lang="es-MX" sz="2000" dirty="0"/>
              <a:t> son como el pan y la Biblia que simbolizan su</a:t>
            </a:r>
          </a:p>
          <a:p>
            <a:pPr marL="0" lvl="0" indent="0" algn="l" rtl="0">
              <a:spcBef>
                <a:spcPts val="0"/>
              </a:spcBef>
              <a:buNone/>
            </a:pPr>
            <a:r>
              <a:rPr lang="es-MX" sz="2000" dirty="0"/>
              <a:t> tarea de servir en los aspectos prácticos, sobre</a:t>
            </a:r>
          </a:p>
          <a:p>
            <a:pPr marL="0" lvl="0" indent="0" algn="l" rtl="0">
              <a:spcBef>
                <a:spcPts val="0"/>
              </a:spcBef>
              <a:buNone/>
            </a:pPr>
            <a:r>
              <a:rPr lang="es-MX" sz="2000" dirty="0"/>
              <a:t> todo en la atención de los necesitados (pan) </a:t>
            </a:r>
          </a:p>
          <a:p>
            <a:pPr marL="0" lvl="0" indent="0" algn="l" rtl="0">
              <a:spcBef>
                <a:spcPts val="0"/>
              </a:spcBef>
              <a:buNone/>
            </a:pPr>
            <a:r>
              <a:rPr lang="es-MX" sz="2000" dirty="0"/>
              <a:t>y en formarse para responder a las necesidades</a:t>
            </a:r>
          </a:p>
          <a:p>
            <a:pPr marL="0" lvl="0" indent="0" algn="l" rtl="0">
              <a:spcBef>
                <a:spcPts val="0"/>
              </a:spcBef>
              <a:buNone/>
            </a:pPr>
            <a:r>
              <a:rPr lang="es-MX" sz="2000" dirty="0"/>
              <a:t> que van surgiendo (Biblia).</a:t>
            </a:r>
            <a:endParaRPr lang="en-US" sz="2000" dirty="0"/>
          </a:p>
        </p:txBody>
      </p:sp>
      <p:pic>
        <p:nvPicPr>
          <p:cNvPr id="3" name="Imagen 2">
            <a:extLst>
              <a:ext uri="{FF2B5EF4-FFF2-40B4-BE49-F238E27FC236}">
                <a16:creationId xmlns:a16="http://schemas.microsoft.com/office/drawing/2014/main" id="{802184C1-1278-ACEE-5774-E8264BB3E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75062" y="45855"/>
            <a:ext cx="482592" cy="498159"/>
          </a:xfrm>
          <a:prstGeom prst="rect">
            <a:avLst/>
          </a:prstGeom>
        </p:spPr>
      </p:pic>
      <p:sp>
        <p:nvSpPr>
          <p:cNvPr id="2" name="Google Shape;397;p41">
            <a:extLst>
              <a:ext uri="{FF2B5EF4-FFF2-40B4-BE49-F238E27FC236}">
                <a16:creationId xmlns:a16="http://schemas.microsoft.com/office/drawing/2014/main" id="{3E95D92D-9587-BFC6-F013-419FAFA05140}"/>
              </a:ext>
            </a:extLst>
          </p:cNvPr>
          <p:cNvSpPr txBox="1">
            <a:spLocks/>
          </p:cNvSpPr>
          <p:nvPr/>
        </p:nvSpPr>
        <p:spPr>
          <a:xfrm rot="5400000">
            <a:off x="7335124" y="2141691"/>
            <a:ext cx="3290110" cy="327642"/>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Berkshire Swash"/>
              <a:buNone/>
              <a:defRPr sz="6000" b="0" i="0" u="none" strike="noStrike" cap="none">
                <a:solidFill>
                  <a:schemeClr val="dk1"/>
                </a:solidFill>
                <a:latin typeface="Berkshire Swash"/>
                <a:ea typeface="Berkshire Swash"/>
                <a:cs typeface="Berkshire Swash"/>
                <a:sym typeface="Berkshire Swash"/>
              </a:defRPr>
            </a:lvl1pPr>
            <a:lvl2pPr marR="0" lvl="1"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r>
              <a:rPr lang="es-MX" sz="2000" dirty="0"/>
              <a:t>Pistas para acoger el texto…</a:t>
            </a:r>
            <a:endParaRPr lang="es-ES" sz="2000" dirty="0"/>
          </a:p>
        </p:txBody>
      </p:sp>
      <p:pic>
        <p:nvPicPr>
          <p:cNvPr id="6" name="Imagen 5">
            <a:extLst>
              <a:ext uri="{FF2B5EF4-FFF2-40B4-BE49-F238E27FC236}">
                <a16:creationId xmlns:a16="http://schemas.microsoft.com/office/drawing/2014/main" id="{DE343BBC-E3DF-BE0D-7F9B-FA4BEFDDEC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342" y="78290"/>
            <a:ext cx="958788" cy="273184"/>
          </a:xfrm>
          <a:prstGeom prst="rect">
            <a:avLst/>
          </a:prstGeom>
        </p:spPr>
      </p:pic>
      <p:pic>
        <p:nvPicPr>
          <p:cNvPr id="7" name="Imagen 6">
            <a:extLst>
              <a:ext uri="{FF2B5EF4-FFF2-40B4-BE49-F238E27FC236}">
                <a16:creationId xmlns:a16="http://schemas.microsoft.com/office/drawing/2014/main" id="{E44B8B3F-57F6-24AA-0CF2-070C1B9E52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3386" y="2011071"/>
            <a:ext cx="2732972" cy="3318056"/>
          </a:xfrm>
          <a:prstGeom prst="rect">
            <a:avLst/>
          </a:prstGeom>
        </p:spPr>
      </p:pic>
    </p:spTree>
    <p:extLst>
      <p:ext uri="{BB962C8B-B14F-4D97-AF65-F5344CB8AC3E}">
        <p14:creationId xmlns:p14="http://schemas.microsoft.com/office/powerpoint/2010/main" val="1846625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joy Poetry Break Day by Slidesgo">
  <a:themeElements>
    <a:clrScheme name="Simple Light">
      <a:dk1>
        <a:srgbClr val="4B2100"/>
      </a:dk1>
      <a:lt1>
        <a:srgbClr val="FFFFFF"/>
      </a:lt1>
      <a:dk2>
        <a:srgbClr val="FFEFF3"/>
      </a:dk2>
      <a:lt2>
        <a:srgbClr val="E2BF93"/>
      </a:lt2>
      <a:accent1>
        <a:srgbClr val="A5532E"/>
      </a:accent1>
      <a:accent2>
        <a:srgbClr val="EF660E"/>
      </a:accent2>
      <a:accent3>
        <a:srgbClr val="EAB748"/>
      </a:accent3>
      <a:accent4>
        <a:srgbClr val="D45374"/>
      </a:accent4>
      <a:accent5>
        <a:srgbClr val="F4D0CA"/>
      </a:accent5>
      <a:accent6>
        <a:srgbClr val="4E466C"/>
      </a:accent6>
      <a:hlink>
        <a:srgbClr val="4B2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1807</Words>
  <Application>Microsoft Office PowerPoint</Application>
  <PresentationFormat>Presentación en pantalla (16:9)</PresentationFormat>
  <Paragraphs>105</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20</vt:i4>
      </vt:variant>
    </vt:vector>
  </HeadingPairs>
  <TitlesOfParts>
    <vt:vector size="29" baseType="lpstr">
      <vt:lpstr>Berkshire Swash</vt:lpstr>
      <vt:lpstr>Didact Gothic</vt:lpstr>
      <vt:lpstr>Bitter</vt:lpstr>
      <vt:lpstr>Arial</vt:lpstr>
      <vt:lpstr>PT Sans</vt:lpstr>
      <vt:lpstr>Wingdings</vt:lpstr>
      <vt:lpstr>Nunito</vt:lpstr>
      <vt:lpstr>Enjoy Poetry Break Day by Slidesgo</vt:lpstr>
      <vt:lpstr>1_Enjoy Poetry Break Day by Slidesgo</vt:lpstr>
      <vt:lpstr>Estudio Orante De Hechos de  los Apóstoles</vt:lpstr>
      <vt:lpstr>Tema 4</vt:lpstr>
      <vt:lpstr>Introducción</vt:lpstr>
      <vt:lpstr>1. Lectura: Hch 6,1-7</vt:lpstr>
      <vt:lpstr>1. Lectura: Hch 6,1-7</vt:lpstr>
      <vt:lpstr>Pistas para acoger el texto…</vt:lpstr>
      <vt:lpstr>Surgen nuevas necesidades</vt:lpstr>
      <vt:lpstr>En asamblea, buscan nuevos servidores.</vt:lpstr>
      <vt:lpstr>Los diáconos y las diaconisas.</vt:lpstr>
      <vt:lpstr>Claves para comprender Hechos 6,1-7</vt:lpstr>
      <vt:lpstr>Claves para comprender Hechos 6,1-7</vt:lpstr>
      <vt:lpstr>Claves para comprender Hechos 6,1-7</vt:lpstr>
      <vt:lpstr>Claves para comprender Hechos 6,1-7</vt:lpstr>
      <vt:lpstr>Claves para comprender Hechos 6,1-7</vt:lpstr>
      <vt:lpstr>2. Meditación</vt:lpstr>
      <vt:lpstr>3. Oración</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Orante De Hechos de  los Apóstoles</dc:title>
  <dc:creator>Cursos</dc:creator>
  <cp:lastModifiedBy>Cursos</cp:lastModifiedBy>
  <cp:revision>13</cp:revision>
  <dcterms:modified xsi:type="dcterms:W3CDTF">2024-06-10T19:44:24Z</dcterms:modified>
</cp:coreProperties>
</file>